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6256000" cy="9144000"/>
  <p:notesSz cx="9144000" cy="16256000"/>
  <p:embeddedFontLst>
    <p:embeddedFont>
      <p:font typeface="MiSans" panose="02010600030101010101" charset="-122"/>
      <p:regular r:id="rId21"/>
    </p:embeddedFont>
    <p:embeddedFont>
      <p:font typeface="阿里妈妈数黑体" panose="02010600030101010101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8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16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lt.jiandaoyun.com/16e2b5514f8c9c581423d1f914ba21d65f3955ea.webp"/>
          <p:cNvPicPr>
            <a:picLocks noChangeAspect="1"/>
          </p:cNvPicPr>
          <p:nvPr/>
        </p:nvPicPr>
        <p:blipFill>
          <a:blip r:embed="rId3">
            <a:alphaModFix amt="30000"/>
          </a:blip>
          <a:srcRect l="1111" r="11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8EFF"/>
              </a:gs>
              <a:gs pos="50000">
                <a:srgbClr val="2D8EFF">
                  <a:alpha val="90000"/>
                </a:srgbClr>
              </a:gs>
              <a:gs pos="100000">
                <a:srgbClr val="FFB800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6303963" y="1143000"/>
            <a:ext cx="3644900" cy="711200"/>
          </a:xfrm>
          <a:custGeom>
            <a:avLst/>
            <a:gdLst/>
            <a:ahLst/>
            <a:cxnLst/>
            <a:rect l="l" t="t" r="r" b="b"/>
            <a:pathLst>
              <a:path w="3644900" h="711200">
                <a:moveTo>
                  <a:pt x="355600" y="0"/>
                </a:moveTo>
                <a:lnTo>
                  <a:pt x="3289300" y="0"/>
                </a:lnTo>
                <a:cubicBezTo>
                  <a:pt x="3485561" y="0"/>
                  <a:pt x="3644900" y="159339"/>
                  <a:pt x="3644900" y="355600"/>
                </a:cubicBezTo>
                <a:lnTo>
                  <a:pt x="3644900" y="355600"/>
                </a:lnTo>
                <a:cubicBezTo>
                  <a:pt x="3644900" y="551861"/>
                  <a:pt x="3485561" y="711200"/>
                  <a:pt x="32893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5" name="Text 2"/>
          <p:cNvSpPr/>
          <p:nvPr/>
        </p:nvSpPr>
        <p:spPr>
          <a:xfrm>
            <a:off x="6634163" y="1295400"/>
            <a:ext cx="2987675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kern="0" spc="12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COMPLETE GUIDE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58381" y="2667000"/>
            <a:ext cx="9144000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Office高效办公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核心技能教程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56250" y="6121400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从入门到精通的完整学习指南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18088" y="71882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260975" y="74041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0" y="23812"/>
                </a:moveTo>
                <a:lnTo>
                  <a:pt x="159693" y="23812"/>
                </a:lnTo>
                <a:lnTo>
                  <a:pt x="159693" y="183505"/>
                </a:lnTo>
                <a:lnTo>
                  <a:pt x="0" y="183505"/>
                </a:lnTo>
                <a:lnTo>
                  <a:pt x="0" y="23812"/>
                </a:lnTo>
                <a:close/>
                <a:moveTo>
                  <a:pt x="173682" y="23812"/>
                </a:moveTo>
                <a:lnTo>
                  <a:pt x="333375" y="23812"/>
                </a:lnTo>
                <a:lnTo>
                  <a:pt x="333375" y="183505"/>
                </a:lnTo>
                <a:lnTo>
                  <a:pt x="173682" y="183505"/>
                </a:lnTo>
                <a:lnTo>
                  <a:pt x="173682" y="23812"/>
                </a:lnTo>
                <a:close/>
                <a:moveTo>
                  <a:pt x="0" y="197495"/>
                </a:moveTo>
                <a:lnTo>
                  <a:pt x="159693" y="197495"/>
                </a:lnTo>
                <a:lnTo>
                  <a:pt x="159693" y="357188"/>
                </a:lnTo>
                <a:lnTo>
                  <a:pt x="0" y="357188"/>
                </a:lnTo>
                <a:lnTo>
                  <a:pt x="0" y="197495"/>
                </a:lnTo>
                <a:close/>
                <a:moveTo>
                  <a:pt x="173682" y="197495"/>
                </a:moveTo>
                <a:lnTo>
                  <a:pt x="333375" y="197495"/>
                </a:lnTo>
                <a:lnTo>
                  <a:pt x="333375" y="357188"/>
                </a:lnTo>
                <a:lnTo>
                  <a:pt x="173682" y="357188"/>
                </a:lnTo>
                <a:lnTo>
                  <a:pt x="173682" y="19749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5970588" y="7416800"/>
            <a:ext cx="175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Microsoft 365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168217" y="7289800"/>
            <a:ext cx="12700" cy="609600"/>
          </a:xfrm>
          <a:custGeom>
            <a:avLst/>
            <a:gdLst/>
            <a:ahLst/>
            <a:cxnLst/>
            <a:rect l="l" t="t" r="r" b="b"/>
            <a:pathLst>
              <a:path w="12700" h="609600">
                <a:moveTo>
                  <a:pt x="0" y="0"/>
                </a:moveTo>
                <a:lnTo>
                  <a:pt x="12700" y="0"/>
                </a:lnTo>
                <a:lnTo>
                  <a:pt x="127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8688917" y="71882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8907992" y="7404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238125"/>
                </a:moveTo>
                <a:lnTo>
                  <a:pt x="18231" y="238125"/>
                </a:lnTo>
                <a:cubicBezTo>
                  <a:pt x="-298" y="238125"/>
                  <a:pt x="-11683" y="217959"/>
                  <a:pt x="-2158" y="202034"/>
                </a:cubicBezTo>
                <a:lnTo>
                  <a:pt x="37207" y="136401"/>
                </a:lnTo>
                <a:cubicBezTo>
                  <a:pt x="43681" y="125611"/>
                  <a:pt x="55290" y="119063"/>
                  <a:pt x="67866" y="119063"/>
                </a:cubicBezTo>
                <a:lnTo>
                  <a:pt x="138559" y="119063"/>
                </a:lnTo>
                <a:cubicBezTo>
                  <a:pt x="195188" y="23143"/>
                  <a:pt x="279648" y="18306"/>
                  <a:pt x="336128" y="26566"/>
                </a:cubicBezTo>
                <a:cubicBezTo>
                  <a:pt x="345653" y="27980"/>
                  <a:pt x="353095" y="35421"/>
                  <a:pt x="354434" y="44872"/>
                </a:cubicBezTo>
                <a:cubicBezTo>
                  <a:pt x="362694" y="101352"/>
                  <a:pt x="357857" y="185812"/>
                  <a:pt x="261938" y="242441"/>
                </a:cubicBezTo>
                <a:lnTo>
                  <a:pt x="261938" y="313134"/>
                </a:lnTo>
                <a:cubicBezTo>
                  <a:pt x="261938" y="325710"/>
                  <a:pt x="255389" y="337319"/>
                  <a:pt x="244599" y="343793"/>
                </a:cubicBezTo>
                <a:lnTo>
                  <a:pt x="178966" y="383158"/>
                </a:lnTo>
                <a:cubicBezTo>
                  <a:pt x="163116" y="392683"/>
                  <a:pt x="142875" y="381223"/>
                  <a:pt x="142875" y="362769"/>
                </a:cubicBezTo>
                <a:lnTo>
                  <a:pt x="142875" y="285750"/>
                </a:lnTo>
                <a:cubicBezTo>
                  <a:pt x="142875" y="259482"/>
                  <a:pt x="121518" y="238125"/>
                  <a:pt x="95250" y="238125"/>
                </a:cubicBezTo>
                <a:lnTo>
                  <a:pt x="95176" y="238125"/>
                </a:lnTo>
                <a:close/>
                <a:moveTo>
                  <a:pt x="297656" y="119063"/>
                </a:moveTo>
                <a:cubicBezTo>
                  <a:pt x="297656" y="99349"/>
                  <a:pt x="281651" y="83344"/>
                  <a:pt x="261938" y="83344"/>
                </a:cubicBezTo>
                <a:cubicBezTo>
                  <a:pt x="242224" y="83344"/>
                  <a:pt x="226219" y="99349"/>
                  <a:pt x="226219" y="119063"/>
                </a:cubicBezTo>
                <a:cubicBezTo>
                  <a:pt x="226219" y="138776"/>
                  <a:pt x="242224" y="154781"/>
                  <a:pt x="261938" y="154781"/>
                </a:cubicBezTo>
                <a:cubicBezTo>
                  <a:pt x="281651" y="154781"/>
                  <a:pt x="297656" y="138776"/>
                  <a:pt x="297656" y="1190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9641417" y="7416800"/>
            <a:ext cx="166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效率提升30%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D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nt-wordpress.cdn.bcebos.com/9244b3689f6a222011beca18c17ef60d60eb9384.webp"/>
          <p:cNvPicPr>
            <a:picLocks noChangeAspect="1"/>
          </p:cNvPicPr>
          <p:nvPr/>
        </p:nvPicPr>
        <p:blipFill>
          <a:blip r:embed="rId3">
            <a:alphaModFix amt="20000"/>
          </a:blip>
          <a:srcRect l="1111" r="11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8EFF">
                  <a:alpha val="95000"/>
                </a:srgbClr>
              </a:gs>
              <a:gs pos="100000">
                <a:srgbClr val="2D8EFF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574800"/>
            <a:ext cx="2946400" cy="711200"/>
          </a:xfrm>
          <a:custGeom>
            <a:avLst/>
            <a:gdLst/>
            <a:ahLst/>
            <a:cxnLst/>
            <a:rect l="l" t="t" r="r" b="b"/>
            <a:pathLst>
              <a:path w="2946400" h="711200">
                <a:moveTo>
                  <a:pt x="355600" y="0"/>
                </a:moveTo>
                <a:lnTo>
                  <a:pt x="2590800" y="0"/>
                </a:lnTo>
                <a:cubicBezTo>
                  <a:pt x="2787061" y="0"/>
                  <a:pt x="2946400" y="159339"/>
                  <a:pt x="2946400" y="355600"/>
                </a:cubicBezTo>
                <a:lnTo>
                  <a:pt x="2946400" y="355600"/>
                </a:lnTo>
                <a:cubicBezTo>
                  <a:pt x="2946400" y="551861"/>
                  <a:pt x="2787061" y="711200"/>
                  <a:pt x="25908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5" name="Text 2"/>
          <p:cNvSpPr/>
          <p:nvPr/>
        </p:nvSpPr>
        <p:spPr>
          <a:xfrm>
            <a:off x="914400" y="1727200"/>
            <a:ext cx="2289175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kern="0" spc="24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997200"/>
            <a:ext cx="1569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Word文档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处理技巧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689606"/>
            <a:ext cx="9944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专业文档排版与高效编辑秘籍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6756406"/>
            <a:ext cx="2717800" cy="812800"/>
          </a:xfrm>
          <a:custGeom>
            <a:avLst/>
            <a:gdLst/>
            <a:ahLst/>
            <a:cxnLst/>
            <a:rect l="l" t="t" r="r" b="b"/>
            <a:pathLst>
              <a:path w="2717800" h="812800">
                <a:moveTo>
                  <a:pt x="152400" y="0"/>
                </a:moveTo>
                <a:lnTo>
                  <a:pt x="2565400" y="0"/>
                </a:lnTo>
                <a:cubicBezTo>
                  <a:pt x="2649512" y="0"/>
                  <a:pt x="2717800" y="68288"/>
                  <a:pt x="2717800" y="152400"/>
                </a:cubicBezTo>
                <a:lnTo>
                  <a:pt x="2717800" y="660400"/>
                </a:lnTo>
                <a:cubicBezTo>
                  <a:pt x="2717800" y="744512"/>
                  <a:pt x="2649512" y="812800"/>
                  <a:pt x="2565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965200" y="697230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191170"/>
                  <a:pt x="381000" y="191839"/>
                  <a:pt x="381000" y="192509"/>
                </a:cubicBezTo>
                <a:cubicBezTo>
                  <a:pt x="380702" y="219670"/>
                  <a:pt x="355997" y="238125"/>
                  <a:pt x="328836" y="238125"/>
                </a:cubicBezTo>
                <a:lnTo>
                  <a:pt x="255984" y="238125"/>
                </a:lnTo>
                <a:cubicBezTo>
                  <a:pt x="236265" y="238125"/>
                  <a:pt x="220266" y="254124"/>
                  <a:pt x="220266" y="273844"/>
                </a:cubicBezTo>
                <a:cubicBezTo>
                  <a:pt x="220266" y="276374"/>
                  <a:pt x="220563" y="278829"/>
                  <a:pt x="221010" y="281211"/>
                </a:cubicBezTo>
                <a:cubicBezTo>
                  <a:pt x="222572" y="288801"/>
                  <a:pt x="225847" y="296094"/>
                  <a:pt x="229046" y="303461"/>
                </a:cubicBezTo>
                <a:cubicBezTo>
                  <a:pt x="233586" y="313730"/>
                  <a:pt x="238051" y="323924"/>
                  <a:pt x="238051" y="334714"/>
                </a:cubicBezTo>
                <a:cubicBezTo>
                  <a:pt x="238051" y="358378"/>
                  <a:pt x="221977" y="379884"/>
                  <a:pt x="198313" y="380851"/>
                </a:cubicBezTo>
                <a:cubicBezTo>
                  <a:pt x="195709" y="380926"/>
                  <a:pt x="193104" y="381000"/>
                  <a:pt x="190426" y="381000"/>
                </a:cubicBezTo>
                <a:cubicBezTo>
                  <a:pt x="85204" y="381000"/>
                  <a:pt x="-74" y="295721"/>
                  <a:pt x="-74" y="190500"/>
                </a:cubicBezTo>
                <a:cubicBezTo>
                  <a:pt x="-74" y="85279"/>
                  <a:pt x="85279" y="0"/>
                  <a:pt x="190500" y="0"/>
                </a:cubicBezTo>
                <a:cubicBezTo>
                  <a:pt x="295721" y="0"/>
                  <a:pt x="381000" y="85279"/>
                  <a:pt x="381000" y="190500"/>
                </a:cubicBezTo>
                <a:close/>
                <a:moveTo>
                  <a:pt x="95250" y="214313"/>
                </a:moveTo>
                <a:cubicBezTo>
                  <a:pt x="95250" y="201170"/>
                  <a:pt x="84580" y="190500"/>
                  <a:pt x="71438" y="190500"/>
                </a:cubicBezTo>
                <a:cubicBezTo>
                  <a:pt x="58295" y="190500"/>
                  <a:pt x="47625" y="201170"/>
                  <a:pt x="47625" y="214313"/>
                </a:cubicBezTo>
                <a:cubicBezTo>
                  <a:pt x="47625" y="227455"/>
                  <a:pt x="58295" y="238125"/>
                  <a:pt x="71438" y="238125"/>
                </a:cubicBezTo>
                <a:cubicBezTo>
                  <a:pt x="84580" y="238125"/>
                  <a:pt x="95250" y="227455"/>
                  <a:pt x="95250" y="214313"/>
                </a:cubicBezTo>
                <a:close/>
                <a:moveTo>
                  <a:pt x="95250" y="142875"/>
                </a:moveTo>
                <a:cubicBezTo>
                  <a:pt x="108392" y="142875"/>
                  <a:pt x="119063" y="132205"/>
                  <a:pt x="119063" y="119063"/>
                </a:cubicBezTo>
                <a:cubicBezTo>
                  <a:pt x="119063" y="105920"/>
                  <a:pt x="108392" y="95250"/>
                  <a:pt x="95250" y="95250"/>
                </a:cubicBezTo>
                <a:cubicBezTo>
                  <a:pt x="82108" y="95250"/>
                  <a:pt x="71438" y="105920"/>
                  <a:pt x="71438" y="119063"/>
                </a:cubicBezTo>
                <a:cubicBezTo>
                  <a:pt x="71438" y="132205"/>
                  <a:pt x="82108" y="142875"/>
                  <a:pt x="95250" y="142875"/>
                </a:cubicBezTo>
                <a:close/>
                <a:moveTo>
                  <a:pt x="214313" y="71438"/>
                </a:moveTo>
                <a:cubicBezTo>
                  <a:pt x="214313" y="58295"/>
                  <a:pt x="203642" y="47625"/>
                  <a:pt x="190500" y="47625"/>
                </a:cubicBezTo>
                <a:cubicBezTo>
                  <a:pt x="177358" y="47625"/>
                  <a:pt x="166688" y="58295"/>
                  <a:pt x="166688" y="71438"/>
                </a:cubicBezTo>
                <a:cubicBezTo>
                  <a:pt x="166688" y="84580"/>
                  <a:pt x="177358" y="95250"/>
                  <a:pt x="190500" y="95250"/>
                </a:cubicBezTo>
                <a:cubicBezTo>
                  <a:pt x="203642" y="95250"/>
                  <a:pt x="214313" y="84580"/>
                  <a:pt x="214313" y="71438"/>
                </a:cubicBezTo>
                <a:close/>
                <a:moveTo>
                  <a:pt x="285750" y="142875"/>
                </a:moveTo>
                <a:cubicBezTo>
                  <a:pt x="298892" y="142875"/>
                  <a:pt x="309563" y="132205"/>
                  <a:pt x="309563" y="119063"/>
                </a:cubicBezTo>
                <a:cubicBezTo>
                  <a:pt x="309563" y="105920"/>
                  <a:pt x="298892" y="95250"/>
                  <a:pt x="285750" y="95250"/>
                </a:cubicBezTo>
                <a:cubicBezTo>
                  <a:pt x="272608" y="95250"/>
                  <a:pt x="261938" y="105920"/>
                  <a:pt x="261938" y="119063"/>
                </a:cubicBezTo>
                <a:cubicBezTo>
                  <a:pt x="261938" y="132205"/>
                  <a:pt x="272608" y="142875"/>
                  <a:pt x="285750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593850" y="6959606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格式美化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524250" y="6756406"/>
            <a:ext cx="2717800" cy="812800"/>
          </a:xfrm>
          <a:custGeom>
            <a:avLst/>
            <a:gdLst/>
            <a:ahLst/>
            <a:cxnLst/>
            <a:rect l="l" t="t" r="r" b="b"/>
            <a:pathLst>
              <a:path w="2717800" h="812800">
                <a:moveTo>
                  <a:pt x="152400" y="0"/>
                </a:moveTo>
                <a:lnTo>
                  <a:pt x="2565400" y="0"/>
                </a:lnTo>
                <a:cubicBezTo>
                  <a:pt x="2649512" y="0"/>
                  <a:pt x="2717800" y="68288"/>
                  <a:pt x="2717800" y="152400"/>
                </a:cubicBezTo>
                <a:lnTo>
                  <a:pt x="2717800" y="660400"/>
                </a:lnTo>
                <a:cubicBezTo>
                  <a:pt x="2717800" y="744512"/>
                  <a:pt x="2649512" y="812800"/>
                  <a:pt x="2565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3981450" y="697230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9563" y="154781"/>
                </a:moveTo>
                <a:cubicBezTo>
                  <a:pt x="309563" y="188937"/>
                  <a:pt x="298475" y="220489"/>
                  <a:pt x="279797" y="246087"/>
                </a:cubicBezTo>
                <a:lnTo>
                  <a:pt x="374005" y="340370"/>
                </a:lnTo>
                <a:cubicBezTo>
                  <a:pt x="383307" y="349672"/>
                  <a:pt x="383307" y="364778"/>
                  <a:pt x="374005" y="374079"/>
                </a:cubicBezTo>
                <a:cubicBezTo>
                  <a:pt x="364703" y="383381"/>
                  <a:pt x="349597" y="383381"/>
                  <a:pt x="340296" y="374079"/>
                </a:cubicBezTo>
                <a:lnTo>
                  <a:pt x="246087" y="279797"/>
                </a:lnTo>
                <a:cubicBezTo>
                  <a:pt x="220489" y="298475"/>
                  <a:pt x="188937" y="309563"/>
                  <a:pt x="154781" y="309563"/>
                </a:cubicBezTo>
                <a:cubicBezTo>
                  <a:pt x="69279" y="309563"/>
                  <a:pt x="0" y="240283"/>
                  <a:pt x="0" y="154781"/>
                </a:cubicBezTo>
                <a:cubicBezTo>
                  <a:pt x="0" y="69279"/>
                  <a:pt x="69279" y="0"/>
                  <a:pt x="154781" y="0"/>
                </a:cubicBezTo>
                <a:cubicBezTo>
                  <a:pt x="240283" y="0"/>
                  <a:pt x="309563" y="69279"/>
                  <a:pt x="309563" y="154781"/>
                </a:cubicBezTo>
                <a:close/>
                <a:moveTo>
                  <a:pt x="154781" y="261938"/>
                </a:moveTo>
                <a:cubicBezTo>
                  <a:pt x="213922" y="261938"/>
                  <a:pt x="261938" y="213922"/>
                  <a:pt x="261938" y="154781"/>
                </a:cubicBezTo>
                <a:cubicBezTo>
                  <a:pt x="261938" y="95640"/>
                  <a:pt x="213922" y="47625"/>
                  <a:pt x="154781" y="47625"/>
                </a:cubicBezTo>
                <a:cubicBezTo>
                  <a:pt x="95640" y="47625"/>
                  <a:pt x="47625" y="95640"/>
                  <a:pt x="47625" y="154781"/>
                </a:cubicBezTo>
                <a:cubicBezTo>
                  <a:pt x="47625" y="213922"/>
                  <a:pt x="95640" y="261938"/>
                  <a:pt x="154781" y="2619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4610100" y="6959606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审阅批注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366" y="476366"/>
            <a:ext cx="15398541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kern="0" spc="75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FORMATTING MASTERY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76366" y="857459"/>
            <a:ext cx="15589087" cy="571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1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Word格式美化与样式应用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6366" y="1714919"/>
            <a:ext cx="7514678" cy="2667651"/>
          </a:xfrm>
          <a:custGeom>
            <a:avLst/>
            <a:gdLst/>
            <a:ahLst/>
            <a:cxnLst/>
            <a:rect l="l" t="t" r="r" b="b"/>
            <a:pathLst>
              <a:path w="7514678" h="2667651">
                <a:moveTo>
                  <a:pt x="190550" y="0"/>
                </a:moveTo>
                <a:lnTo>
                  <a:pt x="7324128" y="0"/>
                </a:lnTo>
                <a:cubicBezTo>
                  <a:pt x="7429366" y="0"/>
                  <a:pt x="7514678" y="85312"/>
                  <a:pt x="7514678" y="190550"/>
                </a:cubicBezTo>
                <a:lnTo>
                  <a:pt x="7514678" y="2477101"/>
                </a:lnTo>
                <a:cubicBezTo>
                  <a:pt x="7514678" y="2582339"/>
                  <a:pt x="7429366" y="2667651"/>
                  <a:pt x="7324128" y="2667651"/>
                </a:cubicBezTo>
                <a:lnTo>
                  <a:pt x="190550" y="2667651"/>
                </a:lnTo>
                <a:cubicBezTo>
                  <a:pt x="85312" y="2667651"/>
                  <a:pt x="0" y="2582339"/>
                  <a:pt x="0" y="2477101"/>
                </a:cubicBezTo>
                <a:lnTo>
                  <a:pt x="0" y="190550"/>
                </a:lnTo>
                <a:cubicBezTo>
                  <a:pt x="0" y="85312"/>
                  <a:pt x="85312" y="0"/>
                  <a:pt x="1905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2186" y="2000738"/>
            <a:ext cx="762186" cy="762186"/>
          </a:xfrm>
          <a:custGeom>
            <a:avLst/>
            <a:gdLst/>
            <a:ahLst/>
            <a:cxnLst/>
            <a:rect l="l" t="t" r="r" b="b"/>
            <a:pathLst>
              <a:path w="762186" h="762186">
                <a:moveTo>
                  <a:pt x="142910" y="0"/>
                </a:moveTo>
                <a:lnTo>
                  <a:pt x="619276" y="0"/>
                </a:lnTo>
                <a:cubicBezTo>
                  <a:pt x="698203" y="0"/>
                  <a:pt x="762186" y="63983"/>
                  <a:pt x="762186" y="142910"/>
                </a:cubicBezTo>
                <a:lnTo>
                  <a:pt x="762186" y="619276"/>
                </a:lnTo>
                <a:cubicBezTo>
                  <a:pt x="762186" y="698203"/>
                  <a:pt x="698203" y="762186"/>
                  <a:pt x="619276" y="762186"/>
                </a:cubicBezTo>
                <a:lnTo>
                  <a:pt x="142910" y="762186"/>
                </a:lnTo>
                <a:cubicBezTo>
                  <a:pt x="63983" y="762186"/>
                  <a:pt x="0" y="698203"/>
                  <a:pt x="0" y="619276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6" name="Shape 4"/>
          <p:cNvSpPr/>
          <p:nvPr/>
        </p:nvSpPr>
        <p:spPr>
          <a:xfrm>
            <a:off x="967619" y="2203194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278074" y="8513"/>
                </a:moveTo>
                <a:lnTo>
                  <a:pt x="216528" y="70059"/>
                </a:lnTo>
                <a:lnTo>
                  <a:pt x="287215" y="140747"/>
                </a:lnTo>
                <a:lnTo>
                  <a:pt x="348762" y="79201"/>
                </a:lnTo>
                <a:cubicBezTo>
                  <a:pt x="354204" y="73688"/>
                  <a:pt x="357275" y="66291"/>
                  <a:pt x="357275" y="58615"/>
                </a:cubicBezTo>
                <a:cubicBezTo>
                  <a:pt x="357275" y="50940"/>
                  <a:pt x="354204" y="43543"/>
                  <a:pt x="348762" y="38030"/>
                </a:cubicBezTo>
                <a:lnTo>
                  <a:pt x="319245" y="8513"/>
                </a:lnTo>
                <a:cubicBezTo>
                  <a:pt x="313732" y="3070"/>
                  <a:pt x="306335" y="0"/>
                  <a:pt x="298659" y="0"/>
                </a:cubicBezTo>
                <a:cubicBezTo>
                  <a:pt x="290984" y="0"/>
                  <a:pt x="283587" y="3070"/>
                  <a:pt x="278074" y="8513"/>
                </a:cubicBezTo>
                <a:close/>
                <a:moveTo>
                  <a:pt x="192873" y="93715"/>
                </a:moveTo>
                <a:lnTo>
                  <a:pt x="8513" y="278074"/>
                </a:lnTo>
                <a:cubicBezTo>
                  <a:pt x="3070" y="283587"/>
                  <a:pt x="0" y="290984"/>
                  <a:pt x="0" y="298659"/>
                </a:cubicBezTo>
                <a:cubicBezTo>
                  <a:pt x="0" y="306335"/>
                  <a:pt x="3070" y="313732"/>
                  <a:pt x="8513" y="319245"/>
                </a:cubicBezTo>
                <a:lnTo>
                  <a:pt x="38030" y="348762"/>
                </a:lnTo>
                <a:cubicBezTo>
                  <a:pt x="43543" y="354204"/>
                  <a:pt x="50940" y="357275"/>
                  <a:pt x="58615" y="357275"/>
                </a:cubicBezTo>
                <a:cubicBezTo>
                  <a:pt x="66291" y="357275"/>
                  <a:pt x="73688" y="354204"/>
                  <a:pt x="79201" y="348762"/>
                </a:cubicBezTo>
                <a:lnTo>
                  <a:pt x="263560" y="164402"/>
                </a:lnTo>
                <a:lnTo>
                  <a:pt x="192873" y="9371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714919" y="2048375"/>
            <a:ext cx="1286189" cy="381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1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一键排版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14919" y="2429468"/>
            <a:ext cx="1238552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智能样式系统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2186" y="2953471"/>
            <a:ext cx="7038312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通过"开始"-"样式"快速应用预设格式,包括标题1/2/3、正文、引用等多种样式。一键统一整篇文档的格式风格,大幅提升排版效率。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186" y="3763294"/>
            <a:ext cx="952733" cy="333456"/>
          </a:xfrm>
          <a:custGeom>
            <a:avLst/>
            <a:gdLst/>
            <a:ahLst/>
            <a:cxnLst/>
            <a:rect l="l" t="t" r="r" b="b"/>
            <a:pathLst>
              <a:path w="952733" h="333456">
                <a:moveTo>
                  <a:pt x="166728" y="0"/>
                </a:moveTo>
                <a:lnTo>
                  <a:pt x="786004" y="0"/>
                </a:lnTo>
                <a:cubicBezTo>
                  <a:pt x="878086" y="0"/>
                  <a:pt x="952733" y="74647"/>
                  <a:pt x="952733" y="166728"/>
                </a:cubicBezTo>
                <a:lnTo>
                  <a:pt x="952733" y="166728"/>
                </a:lnTo>
                <a:cubicBezTo>
                  <a:pt x="952733" y="258810"/>
                  <a:pt x="878086" y="333456"/>
                  <a:pt x="786004" y="333456"/>
                </a:cubicBezTo>
                <a:lnTo>
                  <a:pt x="166728" y="333456"/>
                </a:lnTo>
                <a:cubicBezTo>
                  <a:pt x="74708" y="333456"/>
                  <a:pt x="0" y="258748"/>
                  <a:pt x="0" y="166728"/>
                </a:cubicBezTo>
                <a:lnTo>
                  <a:pt x="0" y="166728"/>
                </a:lnTo>
                <a:cubicBezTo>
                  <a:pt x="0" y="74708"/>
                  <a:pt x="74708" y="0"/>
                  <a:pt x="166728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62186" y="3763294"/>
            <a:ext cx="1036097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标题样式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810192" y="3763294"/>
            <a:ext cx="952733" cy="333456"/>
          </a:xfrm>
          <a:custGeom>
            <a:avLst/>
            <a:gdLst/>
            <a:ahLst/>
            <a:cxnLst/>
            <a:rect l="l" t="t" r="r" b="b"/>
            <a:pathLst>
              <a:path w="952733" h="333456">
                <a:moveTo>
                  <a:pt x="166728" y="0"/>
                </a:moveTo>
                <a:lnTo>
                  <a:pt x="786004" y="0"/>
                </a:lnTo>
                <a:cubicBezTo>
                  <a:pt x="878086" y="0"/>
                  <a:pt x="952733" y="74647"/>
                  <a:pt x="952733" y="166728"/>
                </a:cubicBezTo>
                <a:lnTo>
                  <a:pt x="952733" y="166728"/>
                </a:lnTo>
                <a:cubicBezTo>
                  <a:pt x="952733" y="258810"/>
                  <a:pt x="878086" y="333456"/>
                  <a:pt x="786004" y="333456"/>
                </a:cubicBezTo>
                <a:lnTo>
                  <a:pt x="166728" y="333456"/>
                </a:lnTo>
                <a:cubicBezTo>
                  <a:pt x="74708" y="333456"/>
                  <a:pt x="0" y="258748"/>
                  <a:pt x="0" y="166728"/>
                </a:cubicBezTo>
                <a:lnTo>
                  <a:pt x="0" y="166728"/>
                </a:lnTo>
                <a:cubicBezTo>
                  <a:pt x="0" y="74708"/>
                  <a:pt x="74708" y="0"/>
                  <a:pt x="166728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810192" y="3763294"/>
            <a:ext cx="1036097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正文格式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858198" y="3763294"/>
            <a:ext cx="952733" cy="333456"/>
          </a:xfrm>
          <a:custGeom>
            <a:avLst/>
            <a:gdLst/>
            <a:ahLst/>
            <a:cxnLst/>
            <a:rect l="l" t="t" r="r" b="b"/>
            <a:pathLst>
              <a:path w="952733" h="333456">
                <a:moveTo>
                  <a:pt x="166728" y="0"/>
                </a:moveTo>
                <a:lnTo>
                  <a:pt x="786004" y="0"/>
                </a:lnTo>
                <a:cubicBezTo>
                  <a:pt x="878086" y="0"/>
                  <a:pt x="952733" y="74647"/>
                  <a:pt x="952733" y="166728"/>
                </a:cubicBezTo>
                <a:lnTo>
                  <a:pt x="952733" y="166728"/>
                </a:lnTo>
                <a:cubicBezTo>
                  <a:pt x="952733" y="258810"/>
                  <a:pt x="878086" y="333456"/>
                  <a:pt x="786004" y="333456"/>
                </a:cubicBezTo>
                <a:lnTo>
                  <a:pt x="166728" y="333456"/>
                </a:lnTo>
                <a:cubicBezTo>
                  <a:pt x="74708" y="333456"/>
                  <a:pt x="0" y="258748"/>
                  <a:pt x="0" y="166728"/>
                </a:cubicBezTo>
                <a:lnTo>
                  <a:pt x="0" y="166728"/>
                </a:lnTo>
                <a:cubicBezTo>
                  <a:pt x="0" y="74708"/>
                  <a:pt x="74708" y="0"/>
                  <a:pt x="166728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858198" y="3763294"/>
            <a:ext cx="1036097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快速统一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72895" y="1714919"/>
            <a:ext cx="7514678" cy="2667651"/>
          </a:xfrm>
          <a:custGeom>
            <a:avLst/>
            <a:gdLst/>
            <a:ahLst/>
            <a:cxnLst/>
            <a:rect l="l" t="t" r="r" b="b"/>
            <a:pathLst>
              <a:path w="7514678" h="2667651">
                <a:moveTo>
                  <a:pt x="190550" y="0"/>
                </a:moveTo>
                <a:lnTo>
                  <a:pt x="7324128" y="0"/>
                </a:lnTo>
                <a:cubicBezTo>
                  <a:pt x="7429366" y="0"/>
                  <a:pt x="7514678" y="85312"/>
                  <a:pt x="7514678" y="190550"/>
                </a:cubicBezTo>
                <a:lnTo>
                  <a:pt x="7514678" y="2477101"/>
                </a:lnTo>
                <a:cubicBezTo>
                  <a:pt x="7514678" y="2582339"/>
                  <a:pt x="7429366" y="2667651"/>
                  <a:pt x="7324128" y="2667651"/>
                </a:cubicBezTo>
                <a:lnTo>
                  <a:pt x="190550" y="2667651"/>
                </a:lnTo>
                <a:cubicBezTo>
                  <a:pt x="85312" y="2667651"/>
                  <a:pt x="0" y="2582339"/>
                  <a:pt x="0" y="2477101"/>
                </a:cubicBezTo>
                <a:lnTo>
                  <a:pt x="0" y="190550"/>
                </a:lnTo>
                <a:cubicBezTo>
                  <a:pt x="0" y="85312"/>
                  <a:pt x="85312" y="0"/>
                  <a:pt x="1905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78637" dist="119092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8558715" y="2000738"/>
            <a:ext cx="762186" cy="762186"/>
          </a:xfrm>
          <a:custGeom>
            <a:avLst/>
            <a:gdLst/>
            <a:ahLst/>
            <a:cxnLst/>
            <a:rect l="l" t="t" r="r" b="b"/>
            <a:pathLst>
              <a:path w="762186" h="762186">
                <a:moveTo>
                  <a:pt x="142910" y="0"/>
                </a:moveTo>
                <a:lnTo>
                  <a:pt x="619276" y="0"/>
                </a:lnTo>
                <a:cubicBezTo>
                  <a:pt x="698203" y="0"/>
                  <a:pt x="762186" y="63983"/>
                  <a:pt x="762186" y="142910"/>
                </a:cubicBezTo>
                <a:lnTo>
                  <a:pt x="762186" y="619276"/>
                </a:lnTo>
                <a:cubicBezTo>
                  <a:pt x="762186" y="698203"/>
                  <a:pt x="698203" y="762186"/>
                  <a:pt x="619276" y="762186"/>
                </a:cubicBezTo>
                <a:lnTo>
                  <a:pt x="142910" y="762186"/>
                </a:lnTo>
                <a:cubicBezTo>
                  <a:pt x="63983" y="762186"/>
                  <a:pt x="0" y="698203"/>
                  <a:pt x="0" y="619276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18" name="Shape 16"/>
          <p:cNvSpPr/>
          <p:nvPr/>
        </p:nvSpPr>
        <p:spPr>
          <a:xfrm>
            <a:off x="8741818" y="2203194"/>
            <a:ext cx="401934" cy="357275"/>
          </a:xfrm>
          <a:custGeom>
            <a:avLst/>
            <a:gdLst/>
            <a:ahLst/>
            <a:cxnLst/>
            <a:rect l="l" t="t" r="r" b="b"/>
            <a:pathLst>
              <a:path w="401934" h="357275">
                <a:moveTo>
                  <a:pt x="335294" y="7187"/>
                </a:moveTo>
                <a:lnTo>
                  <a:pt x="180801" y="110253"/>
                </a:lnTo>
                <a:cubicBezTo>
                  <a:pt x="160495" y="123790"/>
                  <a:pt x="147585" y="145771"/>
                  <a:pt x="145492" y="169775"/>
                </a:cubicBezTo>
                <a:cubicBezTo>
                  <a:pt x="188965" y="178707"/>
                  <a:pt x="223227" y="212969"/>
                  <a:pt x="232229" y="256512"/>
                </a:cubicBezTo>
                <a:cubicBezTo>
                  <a:pt x="256303" y="254419"/>
                  <a:pt x="278214" y="241509"/>
                  <a:pt x="291751" y="221203"/>
                </a:cubicBezTo>
                <a:lnTo>
                  <a:pt x="394747" y="66640"/>
                </a:lnTo>
                <a:cubicBezTo>
                  <a:pt x="399422" y="59592"/>
                  <a:pt x="401934" y="51358"/>
                  <a:pt x="401934" y="42845"/>
                </a:cubicBezTo>
                <a:cubicBezTo>
                  <a:pt x="401934" y="19190"/>
                  <a:pt x="382745" y="0"/>
                  <a:pt x="359089" y="0"/>
                </a:cubicBezTo>
                <a:cubicBezTo>
                  <a:pt x="350646" y="0"/>
                  <a:pt x="342342" y="2512"/>
                  <a:pt x="335294" y="7187"/>
                </a:cubicBezTo>
                <a:close/>
                <a:moveTo>
                  <a:pt x="200967" y="279121"/>
                </a:moveTo>
                <a:cubicBezTo>
                  <a:pt x="200967" y="235927"/>
                  <a:pt x="166007" y="200967"/>
                  <a:pt x="122813" y="200967"/>
                </a:cubicBezTo>
                <a:cubicBezTo>
                  <a:pt x="79619" y="200967"/>
                  <a:pt x="44659" y="235927"/>
                  <a:pt x="44659" y="279121"/>
                </a:cubicBezTo>
                <a:cubicBezTo>
                  <a:pt x="44659" y="281842"/>
                  <a:pt x="44799" y="284564"/>
                  <a:pt x="45078" y="287215"/>
                </a:cubicBezTo>
                <a:cubicBezTo>
                  <a:pt x="46334" y="299427"/>
                  <a:pt x="37960" y="312615"/>
                  <a:pt x="25679" y="312615"/>
                </a:cubicBezTo>
                <a:lnTo>
                  <a:pt x="22330" y="312615"/>
                </a:lnTo>
                <a:cubicBezTo>
                  <a:pt x="9979" y="312615"/>
                  <a:pt x="0" y="322594"/>
                  <a:pt x="0" y="334945"/>
                </a:cubicBezTo>
                <a:cubicBezTo>
                  <a:pt x="0" y="347296"/>
                  <a:pt x="9979" y="357275"/>
                  <a:pt x="22330" y="357275"/>
                </a:cubicBezTo>
                <a:lnTo>
                  <a:pt x="122813" y="357275"/>
                </a:lnTo>
                <a:cubicBezTo>
                  <a:pt x="166007" y="357275"/>
                  <a:pt x="200967" y="322315"/>
                  <a:pt x="200967" y="27912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9511447" y="2048375"/>
            <a:ext cx="1286189" cy="381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1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格式刷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511447" y="2429468"/>
            <a:ext cx="1238552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快速复制格式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558715" y="2953471"/>
            <a:ext cx="7038312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使用快捷键Ctrl+Shift+C复制格式,Ctrl+Shift+V粘贴格式。可多次粘贴同一格式,避免重复设置字体、字号、颜色等繁琐操作。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558715" y="3763294"/>
            <a:ext cx="952733" cy="333456"/>
          </a:xfrm>
          <a:custGeom>
            <a:avLst/>
            <a:gdLst/>
            <a:ahLst/>
            <a:cxnLst/>
            <a:rect l="l" t="t" r="r" b="b"/>
            <a:pathLst>
              <a:path w="952733" h="333456">
                <a:moveTo>
                  <a:pt x="166728" y="0"/>
                </a:moveTo>
                <a:lnTo>
                  <a:pt x="786004" y="0"/>
                </a:lnTo>
                <a:cubicBezTo>
                  <a:pt x="878086" y="0"/>
                  <a:pt x="952733" y="74647"/>
                  <a:pt x="952733" y="166728"/>
                </a:cubicBezTo>
                <a:lnTo>
                  <a:pt x="952733" y="166728"/>
                </a:lnTo>
                <a:cubicBezTo>
                  <a:pt x="952733" y="258810"/>
                  <a:pt x="878086" y="333456"/>
                  <a:pt x="786004" y="333456"/>
                </a:cubicBezTo>
                <a:lnTo>
                  <a:pt x="166728" y="333456"/>
                </a:lnTo>
                <a:cubicBezTo>
                  <a:pt x="74708" y="333456"/>
                  <a:pt x="0" y="258748"/>
                  <a:pt x="0" y="166728"/>
                </a:cubicBezTo>
                <a:lnTo>
                  <a:pt x="0" y="166728"/>
                </a:lnTo>
                <a:cubicBezTo>
                  <a:pt x="0" y="74708"/>
                  <a:pt x="74708" y="0"/>
                  <a:pt x="166728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8558715" y="3763294"/>
            <a:ext cx="1036097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复制格式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606721" y="3763294"/>
            <a:ext cx="952733" cy="333456"/>
          </a:xfrm>
          <a:custGeom>
            <a:avLst/>
            <a:gdLst/>
            <a:ahLst/>
            <a:cxnLst/>
            <a:rect l="l" t="t" r="r" b="b"/>
            <a:pathLst>
              <a:path w="952733" h="333456">
                <a:moveTo>
                  <a:pt x="166728" y="0"/>
                </a:moveTo>
                <a:lnTo>
                  <a:pt x="786004" y="0"/>
                </a:lnTo>
                <a:cubicBezTo>
                  <a:pt x="878086" y="0"/>
                  <a:pt x="952733" y="74647"/>
                  <a:pt x="952733" y="166728"/>
                </a:cubicBezTo>
                <a:lnTo>
                  <a:pt x="952733" y="166728"/>
                </a:lnTo>
                <a:cubicBezTo>
                  <a:pt x="952733" y="258810"/>
                  <a:pt x="878086" y="333456"/>
                  <a:pt x="786004" y="333456"/>
                </a:cubicBezTo>
                <a:lnTo>
                  <a:pt x="166728" y="333456"/>
                </a:lnTo>
                <a:cubicBezTo>
                  <a:pt x="74708" y="333456"/>
                  <a:pt x="0" y="258748"/>
                  <a:pt x="0" y="166728"/>
                </a:cubicBezTo>
                <a:lnTo>
                  <a:pt x="0" y="166728"/>
                </a:lnTo>
                <a:cubicBezTo>
                  <a:pt x="0" y="74708"/>
                  <a:pt x="74708" y="0"/>
                  <a:pt x="166728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606721" y="3763294"/>
            <a:ext cx="1036097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多次粘贴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654726" y="3763294"/>
            <a:ext cx="952733" cy="333456"/>
          </a:xfrm>
          <a:custGeom>
            <a:avLst/>
            <a:gdLst/>
            <a:ahLst/>
            <a:cxnLst/>
            <a:rect l="l" t="t" r="r" b="b"/>
            <a:pathLst>
              <a:path w="952733" h="333456">
                <a:moveTo>
                  <a:pt x="166728" y="0"/>
                </a:moveTo>
                <a:lnTo>
                  <a:pt x="786004" y="0"/>
                </a:lnTo>
                <a:cubicBezTo>
                  <a:pt x="878086" y="0"/>
                  <a:pt x="952733" y="74647"/>
                  <a:pt x="952733" y="166728"/>
                </a:cubicBezTo>
                <a:lnTo>
                  <a:pt x="952733" y="166728"/>
                </a:lnTo>
                <a:cubicBezTo>
                  <a:pt x="952733" y="258810"/>
                  <a:pt x="878086" y="333456"/>
                  <a:pt x="786004" y="333456"/>
                </a:cubicBezTo>
                <a:lnTo>
                  <a:pt x="166728" y="333456"/>
                </a:lnTo>
                <a:cubicBezTo>
                  <a:pt x="74708" y="333456"/>
                  <a:pt x="0" y="258748"/>
                  <a:pt x="0" y="166728"/>
                </a:cubicBezTo>
                <a:lnTo>
                  <a:pt x="0" y="166728"/>
                </a:lnTo>
                <a:cubicBezTo>
                  <a:pt x="0" y="74708"/>
                  <a:pt x="74708" y="0"/>
                  <a:pt x="166728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654726" y="3763294"/>
            <a:ext cx="1036097" cy="333456"/>
          </a:xfrm>
          <a:prstGeom prst="rect">
            <a:avLst/>
          </a:prstGeom>
          <a:noFill/>
          <a:ln/>
        </p:spPr>
        <p:txBody>
          <a:bodyPr wrap="square" lIns="142910" tIns="47637" rIns="142910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批量应用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76366" y="4668390"/>
            <a:ext cx="4906573" cy="2143648"/>
          </a:xfrm>
          <a:custGeom>
            <a:avLst/>
            <a:gdLst/>
            <a:ahLst/>
            <a:cxnLst/>
            <a:rect l="l" t="t" r="r" b="b"/>
            <a:pathLst>
              <a:path w="4906573" h="2143648">
                <a:moveTo>
                  <a:pt x="142917" y="0"/>
                </a:moveTo>
                <a:lnTo>
                  <a:pt x="4763656" y="0"/>
                </a:lnTo>
                <a:cubicBezTo>
                  <a:pt x="4842587" y="0"/>
                  <a:pt x="4906573" y="63986"/>
                  <a:pt x="4906573" y="142917"/>
                </a:cubicBezTo>
                <a:lnTo>
                  <a:pt x="4906573" y="2000731"/>
                </a:lnTo>
                <a:cubicBezTo>
                  <a:pt x="4906573" y="2079609"/>
                  <a:pt x="4842534" y="2143648"/>
                  <a:pt x="4763656" y="2143648"/>
                </a:cubicBezTo>
                <a:lnTo>
                  <a:pt x="142917" y="2143648"/>
                </a:lnTo>
                <a:cubicBezTo>
                  <a:pt x="63986" y="2143648"/>
                  <a:pt x="0" y="2079662"/>
                  <a:pt x="0" y="2000731"/>
                </a:cubicBezTo>
                <a:lnTo>
                  <a:pt x="0" y="142917"/>
                </a:lnTo>
                <a:cubicBezTo>
                  <a:pt x="0" y="63986"/>
                  <a:pt x="63986" y="0"/>
                  <a:pt x="14291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5727" dist="1190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729436" y="4954210"/>
            <a:ext cx="267956" cy="238183"/>
          </a:xfrm>
          <a:custGeom>
            <a:avLst/>
            <a:gdLst/>
            <a:ahLst/>
            <a:cxnLst/>
            <a:rect l="l" t="t" r="r" b="b"/>
            <a:pathLst>
              <a:path w="267956" h="238183">
                <a:moveTo>
                  <a:pt x="18608" y="14886"/>
                </a:moveTo>
                <a:cubicBezTo>
                  <a:pt x="8327" y="14886"/>
                  <a:pt x="0" y="23214"/>
                  <a:pt x="0" y="33495"/>
                </a:cubicBezTo>
                <a:lnTo>
                  <a:pt x="0" y="59546"/>
                </a:lnTo>
                <a:cubicBezTo>
                  <a:pt x="0" y="67780"/>
                  <a:pt x="6652" y="74432"/>
                  <a:pt x="14886" y="74432"/>
                </a:cubicBezTo>
                <a:cubicBezTo>
                  <a:pt x="23121" y="74432"/>
                  <a:pt x="29773" y="67780"/>
                  <a:pt x="29773" y="59546"/>
                </a:cubicBezTo>
                <a:lnTo>
                  <a:pt x="29773" y="44659"/>
                </a:lnTo>
                <a:lnTo>
                  <a:pt x="59546" y="44659"/>
                </a:lnTo>
                <a:lnTo>
                  <a:pt x="59546" y="193524"/>
                </a:lnTo>
                <a:lnTo>
                  <a:pt x="44659" y="193524"/>
                </a:lnTo>
                <a:cubicBezTo>
                  <a:pt x="36425" y="193524"/>
                  <a:pt x="29773" y="200176"/>
                  <a:pt x="29773" y="208410"/>
                </a:cubicBezTo>
                <a:cubicBezTo>
                  <a:pt x="29773" y="216644"/>
                  <a:pt x="36425" y="223297"/>
                  <a:pt x="44659" y="223297"/>
                </a:cubicBezTo>
                <a:lnTo>
                  <a:pt x="104205" y="223297"/>
                </a:lnTo>
                <a:cubicBezTo>
                  <a:pt x="112439" y="223297"/>
                  <a:pt x="119092" y="216644"/>
                  <a:pt x="119092" y="208410"/>
                </a:cubicBezTo>
                <a:cubicBezTo>
                  <a:pt x="119092" y="200176"/>
                  <a:pt x="112439" y="193524"/>
                  <a:pt x="104205" y="193524"/>
                </a:cubicBezTo>
                <a:lnTo>
                  <a:pt x="89319" y="193524"/>
                </a:lnTo>
                <a:lnTo>
                  <a:pt x="89319" y="44659"/>
                </a:lnTo>
                <a:lnTo>
                  <a:pt x="119092" y="44659"/>
                </a:lnTo>
                <a:lnTo>
                  <a:pt x="119092" y="59546"/>
                </a:lnTo>
                <a:cubicBezTo>
                  <a:pt x="119092" y="67780"/>
                  <a:pt x="125744" y="74432"/>
                  <a:pt x="133978" y="74432"/>
                </a:cubicBezTo>
                <a:cubicBezTo>
                  <a:pt x="142212" y="74432"/>
                  <a:pt x="148864" y="67780"/>
                  <a:pt x="148864" y="59546"/>
                </a:cubicBezTo>
                <a:lnTo>
                  <a:pt x="148864" y="33495"/>
                </a:lnTo>
                <a:cubicBezTo>
                  <a:pt x="148864" y="23214"/>
                  <a:pt x="140537" y="14886"/>
                  <a:pt x="130256" y="14886"/>
                </a:cubicBezTo>
                <a:lnTo>
                  <a:pt x="18608" y="14886"/>
                </a:lnTo>
                <a:close/>
                <a:moveTo>
                  <a:pt x="204037" y="168124"/>
                </a:moveTo>
                <a:cubicBezTo>
                  <a:pt x="198222" y="162309"/>
                  <a:pt x="188779" y="162309"/>
                  <a:pt x="182964" y="168124"/>
                </a:cubicBezTo>
                <a:cubicBezTo>
                  <a:pt x="177149" y="173939"/>
                  <a:pt x="177149" y="183382"/>
                  <a:pt x="182964" y="189197"/>
                </a:cubicBezTo>
                <a:lnTo>
                  <a:pt x="212737" y="218970"/>
                </a:lnTo>
                <a:cubicBezTo>
                  <a:pt x="218552" y="224785"/>
                  <a:pt x="227995" y="224785"/>
                  <a:pt x="233810" y="218970"/>
                </a:cubicBezTo>
                <a:lnTo>
                  <a:pt x="263583" y="189197"/>
                </a:lnTo>
                <a:cubicBezTo>
                  <a:pt x="269398" y="183382"/>
                  <a:pt x="269398" y="173939"/>
                  <a:pt x="263583" y="168124"/>
                </a:cubicBezTo>
                <a:cubicBezTo>
                  <a:pt x="257768" y="162309"/>
                  <a:pt x="248325" y="162309"/>
                  <a:pt x="242510" y="168124"/>
                </a:cubicBezTo>
                <a:lnTo>
                  <a:pt x="238137" y="172497"/>
                </a:lnTo>
                <a:lnTo>
                  <a:pt x="238137" y="65733"/>
                </a:lnTo>
                <a:lnTo>
                  <a:pt x="242510" y="70106"/>
                </a:lnTo>
                <a:cubicBezTo>
                  <a:pt x="248325" y="75921"/>
                  <a:pt x="257768" y="75921"/>
                  <a:pt x="263583" y="70106"/>
                </a:cubicBezTo>
                <a:cubicBezTo>
                  <a:pt x="269398" y="64291"/>
                  <a:pt x="269398" y="54847"/>
                  <a:pt x="263583" y="49032"/>
                </a:cubicBezTo>
                <a:lnTo>
                  <a:pt x="233810" y="19259"/>
                </a:lnTo>
                <a:cubicBezTo>
                  <a:pt x="231019" y="16468"/>
                  <a:pt x="227251" y="14886"/>
                  <a:pt x="223297" y="14886"/>
                </a:cubicBezTo>
                <a:cubicBezTo>
                  <a:pt x="219342" y="14886"/>
                  <a:pt x="215574" y="16468"/>
                  <a:pt x="212783" y="19259"/>
                </a:cubicBezTo>
                <a:lnTo>
                  <a:pt x="183010" y="49032"/>
                </a:lnTo>
                <a:cubicBezTo>
                  <a:pt x="177195" y="54847"/>
                  <a:pt x="177195" y="64291"/>
                  <a:pt x="183010" y="70106"/>
                </a:cubicBezTo>
                <a:cubicBezTo>
                  <a:pt x="188825" y="75921"/>
                  <a:pt x="198269" y="75921"/>
                  <a:pt x="204084" y="70106"/>
                </a:cubicBezTo>
                <a:lnTo>
                  <a:pt x="208457" y="65733"/>
                </a:lnTo>
                <a:lnTo>
                  <a:pt x="208457" y="172497"/>
                </a:lnTo>
                <a:lnTo>
                  <a:pt x="204084" y="168124"/>
                </a:ln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30" name="Text 28"/>
          <p:cNvSpPr/>
          <p:nvPr/>
        </p:nvSpPr>
        <p:spPr>
          <a:xfrm>
            <a:off x="1012278" y="4906573"/>
            <a:ext cx="4251569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行距调整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14549" y="5406758"/>
            <a:ext cx="857459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单倍行距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409366" y="5382939"/>
            <a:ext cx="738368" cy="333456"/>
          </a:xfrm>
          <a:custGeom>
            <a:avLst/>
            <a:gdLst/>
            <a:ahLst/>
            <a:cxnLst/>
            <a:rect l="l" t="t" r="r" b="b"/>
            <a:pathLst>
              <a:path w="738368" h="333456">
                <a:moveTo>
                  <a:pt x="47638" y="0"/>
                </a:moveTo>
                <a:lnTo>
                  <a:pt x="690730" y="0"/>
                </a:lnTo>
                <a:cubicBezTo>
                  <a:pt x="717040" y="0"/>
                  <a:pt x="738368" y="21328"/>
                  <a:pt x="738368" y="47638"/>
                </a:cubicBezTo>
                <a:lnTo>
                  <a:pt x="738368" y="285819"/>
                </a:lnTo>
                <a:cubicBezTo>
                  <a:pt x="738368" y="312128"/>
                  <a:pt x="717040" y="333456"/>
                  <a:pt x="690730" y="333456"/>
                </a:cubicBezTo>
                <a:lnTo>
                  <a:pt x="47638" y="333456"/>
                </a:lnTo>
                <a:cubicBezTo>
                  <a:pt x="21328" y="333456"/>
                  <a:pt x="0" y="312128"/>
                  <a:pt x="0" y="285819"/>
                </a:cubicBezTo>
                <a:lnTo>
                  <a:pt x="0" y="47638"/>
                </a:lnTo>
                <a:cubicBezTo>
                  <a:pt x="0" y="21328"/>
                  <a:pt x="21328" y="0"/>
                  <a:pt x="47638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4409366" y="5382939"/>
            <a:ext cx="821732" cy="333456"/>
          </a:xfrm>
          <a:prstGeom prst="rect">
            <a:avLst/>
          </a:prstGeom>
          <a:noFill/>
          <a:ln/>
        </p:spPr>
        <p:txBody>
          <a:bodyPr wrap="square" lIns="95273" tIns="47637" rIns="95273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14549" y="5835487"/>
            <a:ext cx="857459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双倍行距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409366" y="5811669"/>
            <a:ext cx="738368" cy="333456"/>
          </a:xfrm>
          <a:custGeom>
            <a:avLst/>
            <a:gdLst/>
            <a:ahLst/>
            <a:cxnLst/>
            <a:rect l="l" t="t" r="r" b="b"/>
            <a:pathLst>
              <a:path w="738368" h="333456">
                <a:moveTo>
                  <a:pt x="47638" y="0"/>
                </a:moveTo>
                <a:lnTo>
                  <a:pt x="690730" y="0"/>
                </a:lnTo>
                <a:cubicBezTo>
                  <a:pt x="717040" y="0"/>
                  <a:pt x="738368" y="21328"/>
                  <a:pt x="738368" y="47638"/>
                </a:cubicBezTo>
                <a:lnTo>
                  <a:pt x="738368" y="285819"/>
                </a:lnTo>
                <a:cubicBezTo>
                  <a:pt x="738368" y="312128"/>
                  <a:pt x="717040" y="333456"/>
                  <a:pt x="690730" y="333456"/>
                </a:cubicBezTo>
                <a:lnTo>
                  <a:pt x="47638" y="333456"/>
                </a:lnTo>
                <a:cubicBezTo>
                  <a:pt x="21328" y="333456"/>
                  <a:pt x="0" y="312128"/>
                  <a:pt x="0" y="285819"/>
                </a:cubicBezTo>
                <a:lnTo>
                  <a:pt x="0" y="47638"/>
                </a:lnTo>
                <a:cubicBezTo>
                  <a:pt x="0" y="21328"/>
                  <a:pt x="21328" y="0"/>
                  <a:pt x="47638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4409366" y="5811669"/>
            <a:ext cx="821732" cy="333456"/>
          </a:xfrm>
          <a:prstGeom prst="rect">
            <a:avLst/>
          </a:prstGeom>
          <a:noFill/>
          <a:ln/>
        </p:spPr>
        <p:txBody>
          <a:bodyPr wrap="square" lIns="95273" tIns="47637" rIns="95273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Ctrl+2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14549" y="6264217"/>
            <a:ext cx="905096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1.5倍行距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409366" y="6240399"/>
            <a:ext cx="738368" cy="333456"/>
          </a:xfrm>
          <a:custGeom>
            <a:avLst/>
            <a:gdLst/>
            <a:ahLst/>
            <a:cxnLst/>
            <a:rect l="l" t="t" r="r" b="b"/>
            <a:pathLst>
              <a:path w="738368" h="333456">
                <a:moveTo>
                  <a:pt x="47638" y="0"/>
                </a:moveTo>
                <a:lnTo>
                  <a:pt x="690730" y="0"/>
                </a:lnTo>
                <a:cubicBezTo>
                  <a:pt x="717040" y="0"/>
                  <a:pt x="738368" y="21328"/>
                  <a:pt x="738368" y="47638"/>
                </a:cubicBezTo>
                <a:lnTo>
                  <a:pt x="738368" y="285819"/>
                </a:lnTo>
                <a:cubicBezTo>
                  <a:pt x="738368" y="312128"/>
                  <a:pt x="717040" y="333456"/>
                  <a:pt x="690730" y="333456"/>
                </a:cubicBezTo>
                <a:lnTo>
                  <a:pt x="47638" y="333456"/>
                </a:lnTo>
                <a:cubicBezTo>
                  <a:pt x="21328" y="333456"/>
                  <a:pt x="0" y="312128"/>
                  <a:pt x="0" y="285819"/>
                </a:cubicBezTo>
                <a:lnTo>
                  <a:pt x="0" y="47638"/>
                </a:lnTo>
                <a:cubicBezTo>
                  <a:pt x="0" y="21328"/>
                  <a:pt x="21328" y="0"/>
                  <a:pt x="47638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4409366" y="6240399"/>
            <a:ext cx="821732" cy="333456"/>
          </a:xfrm>
          <a:prstGeom prst="rect">
            <a:avLst/>
          </a:prstGeom>
          <a:noFill/>
          <a:ln/>
        </p:spPr>
        <p:txBody>
          <a:bodyPr wrap="square" lIns="95273" tIns="47637" rIns="95273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Ctrl+5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673969" y="4668390"/>
            <a:ext cx="4906573" cy="2143648"/>
          </a:xfrm>
          <a:custGeom>
            <a:avLst/>
            <a:gdLst/>
            <a:ahLst/>
            <a:cxnLst/>
            <a:rect l="l" t="t" r="r" b="b"/>
            <a:pathLst>
              <a:path w="4906573" h="2143648">
                <a:moveTo>
                  <a:pt x="142917" y="0"/>
                </a:moveTo>
                <a:lnTo>
                  <a:pt x="4763656" y="0"/>
                </a:lnTo>
                <a:cubicBezTo>
                  <a:pt x="4842587" y="0"/>
                  <a:pt x="4906573" y="63986"/>
                  <a:pt x="4906573" y="142917"/>
                </a:cubicBezTo>
                <a:lnTo>
                  <a:pt x="4906573" y="2000731"/>
                </a:lnTo>
                <a:cubicBezTo>
                  <a:pt x="4906573" y="2079609"/>
                  <a:pt x="4842534" y="2143648"/>
                  <a:pt x="4763656" y="2143648"/>
                </a:cubicBezTo>
                <a:lnTo>
                  <a:pt x="142917" y="2143648"/>
                </a:lnTo>
                <a:cubicBezTo>
                  <a:pt x="63986" y="2143648"/>
                  <a:pt x="0" y="2079662"/>
                  <a:pt x="0" y="2000731"/>
                </a:cubicBezTo>
                <a:lnTo>
                  <a:pt x="0" y="142917"/>
                </a:lnTo>
                <a:cubicBezTo>
                  <a:pt x="0" y="63986"/>
                  <a:pt x="63986" y="0"/>
                  <a:pt x="14291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5727" dist="1190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1" name="Shape 39"/>
          <p:cNvSpPr/>
          <p:nvPr/>
        </p:nvSpPr>
        <p:spPr>
          <a:xfrm>
            <a:off x="5941925" y="4954210"/>
            <a:ext cx="238183" cy="238183"/>
          </a:xfrm>
          <a:custGeom>
            <a:avLst/>
            <a:gdLst/>
            <a:ahLst/>
            <a:cxnLst/>
            <a:rect l="l" t="t" r="r" b="b"/>
            <a:pathLst>
              <a:path w="238183" h="238183">
                <a:moveTo>
                  <a:pt x="132629" y="23586"/>
                </a:moveTo>
                <a:cubicBezTo>
                  <a:pt x="130210" y="18282"/>
                  <a:pt x="124907" y="14886"/>
                  <a:pt x="119092" y="14886"/>
                </a:cubicBezTo>
                <a:cubicBezTo>
                  <a:pt x="113277" y="14886"/>
                  <a:pt x="107973" y="18282"/>
                  <a:pt x="105554" y="23586"/>
                </a:cubicBezTo>
                <a:lnTo>
                  <a:pt x="27679" y="193524"/>
                </a:lnTo>
                <a:lnTo>
                  <a:pt x="22330" y="193524"/>
                </a:lnTo>
                <a:cubicBezTo>
                  <a:pt x="14096" y="193524"/>
                  <a:pt x="7443" y="200176"/>
                  <a:pt x="7443" y="208410"/>
                </a:cubicBezTo>
                <a:cubicBezTo>
                  <a:pt x="7443" y="216644"/>
                  <a:pt x="14096" y="223297"/>
                  <a:pt x="22330" y="223297"/>
                </a:cubicBezTo>
                <a:lnTo>
                  <a:pt x="63267" y="223297"/>
                </a:lnTo>
                <a:cubicBezTo>
                  <a:pt x="71501" y="223297"/>
                  <a:pt x="78154" y="216644"/>
                  <a:pt x="78154" y="208410"/>
                </a:cubicBezTo>
                <a:cubicBezTo>
                  <a:pt x="78154" y="200176"/>
                  <a:pt x="71501" y="193524"/>
                  <a:pt x="63267" y="193524"/>
                </a:cubicBezTo>
                <a:lnTo>
                  <a:pt x="60430" y="193524"/>
                </a:lnTo>
                <a:lnTo>
                  <a:pt x="70664" y="171194"/>
                </a:lnTo>
                <a:lnTo>
                  <a:pt x="167566" y="171194"/>
                </a:lnTo>
                <a:lnTo>
                  <a:pt x="177800" y="193524"/>
                </a:lnTo>
                <a:lnTo>
                  <a:pt x="174962" y="193524"/>
                </a:lnTo>
                <a:cubicBezTo>
                  <a:pt x="166728" y="193524"/>
                  <a:pt x="160076" y="200176"/>
                  <a:pt x="160076" y="208410"/>
                </a:cubicBezTo>
                <a:cubicBezTo>
                  <a:pt x="160076" y="216644"/>
                  <a:pt x="166728" y="223297"/>
                  <a:pt x="174962" y="223297"/>
                </a:cubicBezTo>
                <a:lnTo>
                  <a:pt x="215900" y="223297"/>
                </a:lnTo>
                <a:cubicBezTo>
                  <a:pt x="224134" y="223297"/>
                  <a:pt x="230786" y="216644"/>
                  <a:pt x="230786" y="208410"/>
                </a:cubicBezTo>
                <a:cubicBezTo>
                  <a:pt x="230786" y="200176"/>
                  <a:pt x="224134" y="193524"/>
                  <a:pt x="215900" y="193524"/>
                </a:cubicBezTo>
                <a:lnTo>
                  <a:pt x="210550" y="193524"/>
                </a:lnTo>
                <a:lnTo>
                  <a:pt x="132675" y="23586"/>
                </a:lnTo>
                <a:close/>
                <a:moveTo>
                  <a:pt x="153889" y="141421"/>
                </a:moveTo>
                <a:lnTo>
                  <a:pt x="84295" y="141421"/>
                </a:lnTo>
                <a:lnTo>
                  <a:pt x="119092" y="65500"/>
                </a:lnTo>
                <a:lnTo>
                  <a:pt x="153889" y="141421"/>
                </a:ln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42" name="Text 40"/>
          <p:cNvSpPr/>
          <p:nvPr/>
        </p:nvSpPr>
        <p:spPr>
          <a:xfrm>
            <a:off x="6209881" y="4906573"/>
            <a:ext cx="4251569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字号调整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912152" y="5406758"/>
            <a:ext cx="857459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增大字号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057039" y="5382939"/>
            <a:ext cx="1286189" cy="333456"/>
          </a:xfrm>
          <a:custGeom>
            <a:avLst/>
            <a:gdLst/>
            <a:ahLst/>
            <a:cxnLst/>
            <a:rect l="l" t="t" r="r" b="b"/>
            <a:pathLst>
              <a:path w="1286189" h="333456">
                <a:moveTo>
                  <a:pt x="47638" y="0"/>
                </a:moveTo>
                <a:lnTo>
                  <a:pt x="1238551" y="0"/>
                </a:lnTo>
                <a:cubicBezTo>
                  <a:pt x="1264861" y="0"/>
                  <a:pt x="1286189" y="21328"/>
                  <a:pt x="1286189" y="47638"/>
                </a:cubicBezTo>
                <a:lnTo>
                  <a:pt x="1286189" y="285819"/>
                </a:lnTo>
                <a:cubicBezTo>
                  <a:pt x="1286189" y="312128"/>
                  <a:pt x="1264861" y="333456"/>
                  <a:pt x="1238551" y="333456"/>
                </a:cubicBezTo>
                <a:lnTo>
                  <a:pt x="47638" y="333456"/>
                </a:lnTo>
                <a:cubicBezTo>
                  <a:pt x="21328" y="333456"/>
                  <a:pt x="0" y="312128"/>
                  <a:pt x="0" y="285819"/>
                </a:cubicBezTo>
                <a:lnTo>
                  <a:pt x="0" y="47638"/>
                </a:lnTo>
                <a:cubicBezTo>
                  <a:pt x="0" y="21328"/>
                  <a:pt x="21328" y="0"/>
                  <a:pt x="47638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9057039" y="5382939"/>
            <a:ext cx="1369553" cy="333456"/>
          </a:xfrm>
          <a:prstGeom prst="rect">
            <a:avLst/>
          </a:prstGeom>
          <a:noFill/>
          <a:ln/>
        </p:spPr>
        <p:txBody>
          <a:bodyPr wrap="square" lIns="95273" tIns="47637" rIns="95273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Ctrl+Shift+&gt;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912152" y="5835487"/>
            <a:ext cx="857459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减小字号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57039" y="5811669"/>
            <a:ext cx="1286189" cy="333456"/>
          </a:xfrm>
          <a:custGeom>
            <a:avLst/>
            <a:gdLst/>
            <a:ahLst/>
            <a:cxnLst/>
            <a:rect l="l" t="t" r="r" b="b"/>
            <a:pathLst>
              <a:path w="1286189" h="333456">
                <a:moveTo>
                  <a:pt x="47638" y="0"/>
                </a:moveTo>
                <a:lnTo>
                  <a:pt x="1238551" y="0"/>
                </a:lnTo>
                <a:cubicBezTo>
                  <a:pt x="1264861" y="0"/>
                  <a:pt x="1286189" y="21328"/>
                  <a:pt x="1286189" y="47638"/>
                </a:cubicBezTo>
                <a:lnTo>
                  <a:pt x="1286189" y="285819"/>
                </a:lnTo>
                <a:cubicBezTo>
                  <a:pt x="1286189" y="312128"/>
                  <a:pt x="1264861" y="333456"/>
                  <a:pt x="1238551" y="333456"/>
                </a:cubicBezTo>
                <a:lnTo>
                  <a:pt x="47638" y="333456"/>
                </a:lnTo>
                <a:cubicBezTo>
                  <a:pt x="21328" y="333456"/>
                  <a:pt x="0" y="312128"/>
                  <a:pt x="0" y="285819"/>
                </a:cubicBezTo>
                <a:lnTo>
                  <a:pt x="0" y="47638"/>
                </a:lnTo>
                <a:cubicBezTo>
                  <a:pt x="0" y="21328"/>
                  <a:pt x="21328" y="0"/>
                  <a:pt x="47638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9057039" y="5811669"/>
            <a:ext cx="1369553" cy="333456"/>
          </a:xfrm>
          <a:prstGeom prst="rect">
            <a:avLst/>
          </a:prstGeom>
          <a:noFill/>
          <a:ln/>
        </p:spPr>
        <p:txBody>
          <a:bodyPr wrap="square" lIns="95273" tIns="47637" rIns="95273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Ctrl+Shift+&lt;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912152" y="6264217"/>
            <a:ext cx="857459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逐磅调整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240390" y="6240399"/>
            <a:ext cx="1107552" cy="333456"/>
          </a:xfrm>
          <a:custGeom>
            <a:avLst/>
            <a:gdLst/>
            <a:ahLst/>
            <a:cxnLst/>
            <a:rect l="l" t="t" r="r" b="b"/>
            <a:pathLst>
              <a:path w="1107552" h="333456">
                <a:moveTo>
                  <a:pt x="47638" y="0"/>
                </a:moveTo>
                <a:lnTo>
                  <a:pt x="1059914" y="0"/>
                </a:lnTo>
                <a:cubicBezTo>
                  <a:pt x="1086224" y="0"/>
                  <a:pt x="1107552" y="21328"/>
                  <a:pt x="1107552" y="47638"/>
                </a:cubicBezTo>
                <a:lnTo>
                  <a:pt x="1107552" y="285819"/>
                </a:lnTo>
                <a:cubicBezTo>
                  <a:pt x="1107552" y="312128"/>
                  <a:pt x="1086224" y="333456"/>
                  <a:pt x="1059914" y="333456"/>
                </a:cubicBezTo>
                <a:lnTo>
                  <a:pt x="47638" y="333456"/>
                </a:lnTo>
                <a:cubicBezTo>
                  <a:pt x="21328" y="333456"/>
                  <a:pt x="0" y="312128"/>
                  <a:pt x="0" y="285819"/>
                </a:cubicBezTo>
                <a:lnTo>
                  <a:pt x="0" y="47638"/>
                </a:lnTo>
                <a:cubicBezTo>
                  <a:pt x="0" y="21328"/>
                  <a:pt x="21328" y="0"/>
                  <a:pt x="47638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9240390" y="6240399"/>
            <a:ext cx="1190916" cy="333456"/>
          </a:xfrm>
          <a:prstGeom prst="rect">
            <a:avLst/>
          </a:prstGeom>
          <a:noFill/>
          <a:ln/>
        </p:spPr>
        <p:txBody>
          <a:bodyPr wrap="square" lIns="95273" tIns="47637" rIns="95273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Ctrl+[ / ]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0871696" y="4668390"/>
            <a:ext cx="4906573" cy="2143648"/>
          </a:xfrm>
          <a:custGeom>
            <a:avLst/>
            <a:gdLst/>
            <a:ahLst/>
            <a:cxnLst/>
            <a:rect l="l" t="t" r="r" b="b"/>
            <a:pathLst>
              <a:path w="4906573" h="2143648">
                <a:moveTo>
                  <a:pt x="142917" y="0"/>
                </a:moveTo>
                <a:lnTo>
                  <a:pt x="4763656" y="0"/>
                </a:lnTo>
                <a:cubicBezTo>
                  <a:pt x="4842587" y="0"/>
                  <a:pt x="4906573" y="63986"/>
                  <a:pt x="4906573" y="142917"/>
                </a:cubicBezTo>
                <a:lnTo>
                  <a:pt x="4906573" y="2000731"/>
                </a:lnTo>
                <a:cubicBezTo>
                  <a:pt x="4906573" y="2079609"/>
                  <a:pt x="4842534" y="2143648"/>
                  <a:pt x="4763656" y="2143648"/>
                </a:cubicBezTo>
                <a:lnTo>
                  <a:pt x="142917" y="2143648"/>
                </a:lnTo>
                <a:cubicBezTo>
                  <a:pt x="63986" y="2143648"/>
                  <a:pt x="0" y="2079662"/>
                  <a:pt x="0" y="2000731"/>
                </a:cubicBezTo>
                <a:lnTo>
                  <a:pt x="0" y="142917"/>
                </a:lnTo>
                <a:cubicBezTo>
                  <a:pt x="0" y="63986"/>
                  <a:pt x="63986" y="0"/>
                  <a:pt x="14291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5727" dist="1190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3" name="Shape 51"/>
          <p:cNvSpPr/>
          <p:nvPr/>
        </p:nvSpPr>
        <p:spPr>
          <a:xfrm>
            <a:off x="11154539" y="4954210"/>
            <a:ext cx="208410" cy="238183"/>
          </a:xfrm>
          <a:custGeom>
            <a:avLst/>
            <a:gdLst/>
            <a:ahLst/>
            <a:cxnLst/>
            <a:rect l="l" t="t" r="r" b="b"/>
            <a:pathLst>
              <a:path w="208410" h="238183">
                <a:moveTo>
                  <a:pt x="133978" y="29773"/>
                </a:moveTo>
                <a:cubicBezTo>
                  <a:pt x="133978" y="38007"/>
                  <a:pt x="127326" y="44659"/>
                  <a:pt x="119092" y="44659"/>
                </a:cubicBezTo>
                <a:lnTo>
                  <a:pt x="14886" y="44659"/>
                </a:lnTo>
                <a:cubicBezTo>
                  <a:pt x="6652" y="44659"/>
                  <a:pt x="0" y="38007"/>
                  <a:pt x="0" y="29773"/>
                </a:cubicBezTo>
                <a:cubicBezTo>
                  <a:pt x="0" y="21539"/>
                  <a:pt x="6652" y="14886"/>
                  <a:pt x="14886" y="14886"/>
                </a:cubicBezTo>
                <a:lnTo>
                  <a:pt x="119092" y="14886"/>
                </a:lnTo>
                <a:cubicBezTo>
                  <a:pt x="127326" y="14886"/>
                  <a:pt x="133978" y="21539"/>
                  <a:pt x="133978" y="29773"/>
                </a:cubicBezTo>
                <a:close/>
                <a:moveTo>
                  <a:pt x="133978" y="148864"/>
                </a:moveTo>
                <a:cubicBezTo>
                  <a:pt x="133978" y="157099"/>
                  <a:pt x="127326" y="163751"/>
                  <a:pt x="119092" y="163751"/>
                </a:cubicBezTo>
                <a:lnTo>
                  <a:pt x="14886" y="163751"/>
                </a:lnTo>
                <a:cubicBezTo>
                  <a:pt x="6652" y="163751"/>
                  <a:pt x="0" y="157099"/>
                  <a:pt x="0" y="148864"/>
                </a:cubicBezTo>
                <a:cubicBezTo>
                  <a:pt x="0" y="140630"/>
                  <a:pt x="6652" y="133978"/>
                  <a:pt x="14886" y="133978"/>
                </a:cubicBezTo>
                <a:lnTo>
                  <a:pt x="119092" y="133978"/>
                </a:lnTo>
                <a:cubicBezTo>
                  <a:pt x="127326" y="133978"/>
                  <a:pt x="133978" y="140630"/>
                  <a:pt x="133978" y="148864"/>
                </a:cubicBezTo>
                <a:close/>
                <a:moveTo>
                  <a:pt x="0" y="89319"/>
                </a:moveTo>
                <a:cubicBezTo>
                  <a:pt x="0" y="81085"/>
                  <a:pt x="6652" y="74432"/>
                  <a:pt x="14886" y="74432"/>
                </a:cubicBezTo>
                <a:lnTo>
                  <a:pt x="193524" y="74432"/>
                </a:lnTo>
                <a:cubicBezTo>
                  <a:pt x="201758" y="74432"/>
                  <a:pt x="208410" y="81085"/>
                  <a:pt x="208410" y="89319"/>
                </a:cubicBezTo>
                <a:cubicBezTo>
                  <a:pt x="208410" y="97553"/>
                  <a:pt x="201758" y="104205"/>
                  <a:pt x="193524" y="104205"/>
                </a:cubicBezTo>
                <a:lnTo>
                  <a:pt x="14886" y="104205"/>
                </a:lnTo>
                <a:cubicBezTo>
                  <a:pt x="6652" y="104205"/>
                  <a:pt x="0" y="97553"/>
                  <a:pt x="0" y="89319"/>
                </a:cubicBezTo>
                <a:close/>
                <a:moveTo>
                  <a:pt x="208410" y="208410"/>
                </a:moveTo>
                <a:cubicBezTo>
                  <a:pt x="208410" y="216644"/>
                  <a:pt x="201758" y="223297"/>
                  <a:pt x="193524" y="223297"/>
                </a:cubicBezTo>
                <a:lnTo>
                  <a:pt x="14886" y="223297"/>
                </a:lnTo>
                <a:cubicBezTo>
                  <a:pt x="6652" y="223297"/>
                  <a:pt x="0" y="216644"/>
                  <a:pt x="0" y="208410"/>
                </a:cubicBezTo>
                <a:cubicBezTo>
                  <a:pt x="0" y="200176"/>
                  <a:pt x="6652" y="193524"/>
                  <a:pt x="14886" y="193524"/>
                </a:cubicBezTo>
                <a:lnTo>
                  <a:pt x="193524" y="193524"/>
                </a:lnTo>
                <a:cubicBezTo>
                  <a:pt x="201758" y="193524"/>
                  <a:pt x="208410" y="200176"/>
                  <a:pt x="208410" y="20841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54" name="Text 52"/>
          <p:cNvSpPr/>
          <p:nvPr/>
        </p:nvSpPr>
        <p:spPr>
          <a:xfrm>
            <a:off x="11407609" y="4906573"/>
            <a:ext cx="4251569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段落对齐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109880" y="5406758"/>
            <a:ext cx="66691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左对齐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4804820" y="5382939"/>
            <a:ext cx="738368" cy="333456"/>
          </a:xfrm>
          <a:custGeom>
            <a:avLst/>
            <a:gdLst/>
            <a:ahLst/>
            <a:cxnLst/>
            <a:rect l="l" t="t" r="r" b="b"/>
            <a:pathLst>
              <a:path w="738368" h="333456">
                <a:moveTo>
                  <a:pt x="47638" y="0"/>
                </a:moveTo>
                <a:lnTo>
                  <a:pt x="690730" y="0"/>
                </a:lnTo>
                <a:cubicBezTo>
                  <a:pt x="717040" y="0"/>
                  <a:pt x="738368" y="21328"/>
                  <a:pt x="738368" y="47638"/>
                </a:cubicBezTo>
                <a:lnTo>
                  <a:pt x="738368" y="285819"/>
                </a:lnTo>
                <a:cubicBezTo>
                  <a:pt x="738368" y="312128"/>
                  <a:pt x="717040" y="333456"/>
                  <a:pt x="690730" y="333456"/>
                </a:cubicBezTo>
                <a:lnTo>
                  <a:pt x="47638" y="333456"/>
                </a:lnTo>
                <a:cubicBezTo>
                  <a:pt x="21328" y="333456"/>
                  <a:pt x="0" y="312128"/>
                  <a:pt x="0" y="285819"/>
                </a:cubicBezTo>
                <a:lnTo>
                  <a:pt x="0" y="47638"/>
                </a:lnTo>
                <a:cubicBezTo>
                  <a:pt x="0" y="21328"/>
                  <a:pt x="21328" y="0"/>
                  <a:pt x="47638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14804820" y="5382939"/>
            <a:ext cx="821732" cy="333456"/>
          </a:xfrm>
          <a:prstGeom prst="rect">
            <a:avLst/>
          </a:prstGeom>
          <a:noFill/>
          <a:ln/>
        </p:spPr>
        <p:txBody>
          <a:bodyPr wrap="square" lIns="95273" tIns="47637" rIns="95273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Ctrl+L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109880" y="5835487"/>
            <a:ext cx="857459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居中对齐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4804820" y="5811669"/>
            <a:ext cx="738368" cy="333456"/>
          </a:xfrm>
          <a:custGeom>
            <a:avLst/>
            <a:gdLst/>
            <a:ahLst/>
            <a:cxnLst/>
            <a:rect l="l" t="t" r="r" b="b"/>
            <a:pathLst>
              <a:path w="738368" h="333456">
                <a:moveTo>
                  <a:pt x="47638" y="0"/>
                </a:moveTo>
                <a:lnTo>
                  <a:pt x="690730" y="0"/>
                </a:lnTo>
                <a:cubicBezTo>
                  <a:pt x="717040" y="0"/>
                  <a:pt x="738368" y="21328"/>
                  <a:pt x="738368" y="47638"/>
                </a:cubicBezTo>
                <a:lnTo>
                  <a:pt x="738368" y="285819"/>
                </a:lnTo>
                <a:cubicBezTo>
                  <a:pt x="738368" y="312128"/>
                  <a:pt x="717040" y="333456"/>
                  <a:pt x="690730" y="333456"/>
                </a:cubicBezTo>
                <a:lnTo>
                  <a:pt x="47638" y="333456"/>
                </a:lnTo>
                <a:cubicBezTo>
                  <a:pt x="21328" y="333456"/>
                  <a:pt x="0" y="312128"/>
                  <a:pt x="0" y="285819"/>
                </a:cubicBezTo>
                <a:lnTo>
                  <a:pt x="0" y="47638"/>
                </a:lnTo>
                <a:cubicBezTo>
                  <a:pt x="0" y="21328"/>
                  <a:pt x="21328" y="0"/>
                  <a:pt x="47638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14804820" y="5811669"/>
            <a:ext cx="821732" cy="333456"/>
          </a:xfrm>
          <a:prstGeom prst="rect">
            <a:avLst/>
          </a:prstGeom>
          <a:noFill/>
          <a:ln/>
        </p:spPr>
        <p:txBody>
          <a:bodyPr wrap="square" lIns="95273" tIns="47637" rIns="95273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Ctrl+E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109880" y="6264217"/>
            <a:ext cx="66691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右对齐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4804820" y="6240399"/>
            <a:ext cx="738368" cy="333456"/>
          </a:xfrm>
          <a:custGeom>
            <a:avLst/>
            <a:gdLst/>
            <a:ahLst/>
            <a:cxnLst/>
            <a:rect l="l" t="t" r="r" b="b"/>
            <a:pathLst>
              <a:path w="738368" h="333456">
                <a:moveTo>
                  <a:pt x="47638" y="0"/>
                </a:moveTo>
                <a:lnTo>
                  <a:pt x="690730" y="0"/>
                </a:lnTo>
                <a:cubicBezTo>
                  <a:pt x="717040" y="0"/>
                  <a:pt x="738368" y="21328"/>
                  <a:pt x="738368" y="47638"/>
                </a:cubicBezTo>
                <a:lnTo>
                  <a:pt x="738368" y="285819"/>
                </a:lnTo>
                <a:cubicBezTo>
                  <a:pt x="738368" y="312128"/>
                  <a:pt x="717040" y="333456"/>
                  <a:pt x="690730" y="333456"/>
                </a:cubicBezTo>
                <a:lnTo>
                  <a:pt x="47638" y="333456"/>
                </a:lnTo>
                <a:cubicBezTo>
                  <a:pt x="21328" y="333456"/>
                  <a:pt x="0" y="312128"/>
                  <a:pt x="0" y="285819"/>
                </a:cubicBezTo>
                <a:lnTo>
                  <a:pt x="0" y="47638"/>
                </a:lnTo>
                <a:cubicBezTo>
                  <a:pt x="0" y="21328"/>
                  <a:pt x="21328" y="0"/>
                  <a:pt x="47638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14804820" y="6240399"/>
            <a:ext cx="821732" cy="333456"/>
          </a:xfrm>
          <a:prstGeom prst="rect">
            <a:avLst/>
          </a:prstGeom>
          <a:noFill/>
          <a:ln/>
        </p:spPr>
        <p:txBody>
          <a:bodyPr wrap="square" lIns="95273" tIns="47637" rIns="95273" bIns="47637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Ctrl+R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476366" y="7097858"/>
            <a:ext cx="7514678" cy="1572009"/>
          </a:xfrm>
          <a:custGeom>
            <a:avLst/>
            <a:gdLst/>
            <a:ahLst/>
            <a:cxnLst/>
            <a:rect l="l" t="t" r="r" b="b"/>
            <a:pathLst>
              <a:path w="7514678" h="1572009">
                <a:moveTo>
                  <a:pt x="142911" y="0"/>
                </a:moveTo>
                <a:lnTo>
                  <a:pt x="7371767" y="0"/>
                </a:lnTo>
                <a:cubicBezTo>
                  <a:pt x="7450695" y="0"/>
                  <a:pt x="7514678" y="63984"/>
                  <a:pt x="7514678" y="142911"/>
                </a:cubicBezTo>
                <a:lnTo>
                  <a:pt x="7514678" y="1429097"/>
                </a:lnTo>
                <a:cubicBezTo>
                  <a:pt x="7514678" y="1508025"/>
                  <a:pt x="7450695" y="1572009"/>
                  <a:pt x="7371767" y="1572009"/>
                </a:cubicBezTo>
                <a:lnTo>
                  <a:pt x="142911" y="1572009"/>
                </a:lnTo>
                <a:cubicBezTo>
                  <a:pt x="64036" y="1572009"/>
                  <a:pt x="0" y="1507972"/>
                  <a:pt x="0" y="1429097"/>
                </a:cubicBezTo>
                <a:lnTo>
                  <a:pt x="0" y="142911"/>
                </a:lnTo>
                <a:cubicBezTo>
                  <a:pt x="0" y="64036"/>
                  <a:pt x="64036" y="0"/>
                  <a:pt x="142911" y="0"/>
                </a:cubicBezTo>
                <a:close/>
              </a:path>
            </a:pathLst>
          </a:custGeom>
          <a:solidFill>
            <a:srgbClr val="E8F2FF"/>
          </a:solidFill>
          <a:ln/>
        </p:spPr>
      </p:sp>
      <p:sp>
        <p:nvSpPr>
          <p:cNvPr id="65" name="Shape 63"/>
          <p:cNvSpPr/>
          <p:nvPr/>
        </p:nvSpPr>
        <p:spPr>
          <a:xfrm>
            <a:off x="759209" y="7383678"/>
            <a:ext cx="208410" cy="238183"/>
          </a:xfrm>
          <a:custGeom>
            <a:avLst/>
            <a:gdLst/>
            <a:ahLst/>
            <a:cxnLst/>
            <a:rect l="l" t="t" r="r" b="b"/>
            <a:pathLst>
              <a:path w="208410" h="238183">
                <a:moveTo>
                  <a:pt x="208410" y="137700"/>
                </a:moveTo>
                <a:cubicBezTo>
                  <a:pt x="208410" y="168542"/>
                  <a:pt x="183429" y="193524"/>
                  <a:pt x="152586" y="193524"/>
                </a:cubicBezTo>
                <a:lnTo>
                  <a:pt x="148864" y="193524"/>
                </a:lnTo>
                <a:cubicBezTo>
                  <a:pt x="140630" y="193524"/>
                  <a:pt x="133978" y="186871"/>
                  <a:pt x="133978" y="178637"/>
                </a:cubicBezTo>
                <a:cubicBezTo>
                  <a:pt x="133978" y="170403"/>
                  <a:pt x="140630" y="163751"/>
                  <a:pt x="148864" y="163751"/>
                </a:cubicBezTo>
                <a:lnTo>
                  <a:pt x="152586" y="163751"/>
                </a:lnTo>
                <a:cubicBezTo>
                  <a:pt x="166961" y="163751"/>
                  <a:pt x="178637" y="152074"/>
                  <a:pt x="178637" y="137700"/>
                </a:cubicBezTo>
                <a:lnTo>
                  <a:pt x="178637" y="133978"/>
                </a:lnTo>
                <a:lnTo>
                  <a:pt x="148864" y="133978"/>
                </a:lnTo>
                <a:cubicBezTo>
                  <a:pt x="132443" y="133978"/>
                  <a:pt x="119092" y="120627"/>
                  <a:pt x="119092" y="104205"/>
                </a:cubicBezTo>
                <a:lnTo>
                  <a:pt x="119092" y="74432"/>
                </a:lnTo>
                <a:cubicBezTo>
                  <a:pt x="119092" y="58011"/>
                  <a:pt x="132443" y="44659"/>
                  <a:pt x="148864" y="44659"/>
                </a:cubicBezTo>
                <a:lnTo>
                  <a:pt x="178637" y="44659"/>
                </a:lnTo>
                <a:cubicBezTo>
                  <a:pt x="195059" y="44659"/>
                  <a:pt x="208410" y="58011"/>
                  <a:pt x="208410" y="74432"/>
                </a:cubicBezTo>
                <a:lnTo>
                  <a:pt x="208410" y="137700"/>
                </a:lnTo>
                <a:close/>
                <a:moveTo>
                  <a:pt x="89319" y="137700"/>
                </a:moveTo>
                <a:cubicBezTo>
                  <a:pt x="89319" y="168542"/>
                  <a:pt x="64337" y="193524"/>
                  <a:pt x="33495" y="193524"/>
                </a:cubicBezTo>
                <a:lnTo>
                  <a:pt x="29773" y="193524"/>
                </a:lnTo>
                <a:cubicBezTo>
                  <a:pt x="21539" y="193524"/>
                  <a:pt x="14886" y="186871"/>
                  <a:pt x="14886" y="178637"/>
                </a:cubicBezTo>
                <a:cubicBezTo>
                  <a:pt x="14886" y="170403"/>
                  <a:pt x="21539" y="163751"/>
                  <a:pt x="29773" y="163751"/>
                </a:cubicBezTo>
                <a:lnTo>
                  <a:pt x="33495" y="163751"/>
                </a:lnTo>
                <a:cubicBezTo>
                  <a:pt x="47869" y="163751"/>
                  <a:pt x="59546" y="152074"/>
                  <a:pt x="59546" y="137700"/>
                </a:cubicBezTo>
                <a:lnTo>
                  <a:pt x="59546" y="133978"/>
                </a:lnTo>
                <a:lnTo>
                  <a:pt x="29773" y="133978"/>
                </a:lnTo>
                <a:cubicBezTo>
                  <a:pt x="13351" y="133978"/>
                  <a:pt x="0" y="120627"/>
                  <a:pt x="0" y="104205"/>
                </a:cubicBezTo>
                <a:lnTo>
                  <a:pt x="0" y="74432"/>
                </a:lnTo>
                <a:cubicBezTo>
                  <a:pt x="0" y="58011"/>
                  <a:pt x="13351" y="44659"/>
                  <a:pt x="29773" y="44659"/>
                </a:cubicBezTo>
                <a:lnTo>
                  <a:pt x="59546" y="44659"/>
                </a:lnTo>
                <a:cubicBezTo>
                  <a:pt x="75967" y="44659"/>
                  <a:pt x="89319" y="58011"/>
                  <a:pt x="89319" y="74432"/>
                </a:cubicBezTo>
                <a:lnTo>
                  <a:pt x="89319" y="137700"/>
                </a:ln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66" name="Text 64"/>
          <p:cNvSpPr/>
          <p:nvPr/>
        </p:nvSpPr>
        <p:spPr>
          <a:xfrm>
            <a:off x="1012278" y="7336041"/>
            <a:ext cx="6859675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禁止标点溢出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14549" y="7812407"/>
            <a:ext cx="7133585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右键点击段落→"段落设置"→勾选"按中文习惯控制首尾字符",避免行首出现标点符号,提升文档专业度和可读性。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272895" y="7097858"/>
            <a:ext cx="7514678" cy="1572009"/>
          </a:xfrm>
          <a:custGeom>
            <a:avLst/>
            <a:gdLst/>
            <a:ahLst/>
            <a:cxnLst/>
            <a:rect l="l" t="t" r="r" b="b"/>
            <a:pathLst>
              <a:path w="7514678" h="1572009">
                <a:moveTo>
                  <a:pt x="142911" y="0"/>
                </a:moveTo>
                <a:lnTo>
                  <a:pt x="7371767" y="0"/>
                </a:lnTo>
                <a:cubicBezTo>
                  <a:pt x="7450695" y="0"/>
                  <a:pt x="7514678" y="63984"/>
                  <a:pt x="7514678" y="142911"/>
                </a:cubicBezTo>
                <a:lnTo>
                  <a:pt x="7514678" y="1429097"/>
                </a:lnTo>
                <a:cubicBezTo>
                  <a:pt x="7514678" y="1508025"/>
                  <a:pt x="7450695" y="1572009"/>
                  <a:pt x="7371767" y="1572009"/>
                </a:cubicBezTo>
                <a:lnTo>
                  <a:pt x="142911" y="1572009"/>
                </a:lnTo>
                <a:cubicBezTo>
                  <a:pt x="64036" y="1572009"/>
                  <a:pt x="0" y="1507972"/>
                  <a:pt x="0" y="1429097"/>
                </a:cubicBezTo>
                <a:lnTo>
                  <a:pt x="0" y="142911"/>
                </a:lnTo>
                <a:cubicBezTo>
                  <a:pt x="0" y="64036"/>
                  <a:pt x="64036" y="0"/>
                  <a:pt x="142911" y="0"/>
                </a:cubicBezTo>
                <a:close/>
              </a:path>
            </a:pathLst>
          </a:custGeom>
          <a:solidFill>
            <a:srgbClr val="FFF9EC"/>
          </a:solidFill>
          <a:ln/>
        </p:spPr>
      </p:sp>
      <p:sp>
        <p:nvSpPr>
          <p:cNvPr id="69" name="Shape 67"/>
          <p:cNvSpPr/>
          <p:nvPr/>
        </p:nvSpPr>
        <p:spPr>
          <a:xfrm>
            <a:off x="8540851" y="7383678"/>
            <a:ext cx="238183" cy="238183"/>
          </a:xfrm>
          <a:custGeom>
            <a:avLst/>
            <a:gdLst/>
            <a:ahLst/>
            <a:cxnLst/>
            <a:rect l="l" t="t" r="r" b="b"/>
            <a:pathLst>
              <a:path w="238183" h="238183">
                <a:moveTo>
                  <a:pt x="55824" y="26051"/>
                </a:moveTo>
                <a:cubicBezTo>
                  <a:pt x="55824" y="11677"/>
                  <a:pt x="67501" y="0"/>
                  <a:pt x="81875" y="0"/>
                </a:cubicBezTo>
                <a:lnTo>
                  <a:pt x="93040" y="0"/>
                </a:lnTo>
                <a:cubicBezTo>
                  <a:pt x="101274" y="0"/>
                  <a:pt x="107927" y="6652"/>
                  <a:pt x="107927" y="14886"/>
                </a:cubicBezTo>
                <a:lnTo>
                  <a:pt x="107927" y="223297"/>
                </a:lnTo>
                <a:cubicBezTo>
                  <a:pt x="107927" y="231531"/>
                  <a:pt x="101274" y="238183"/>
                  <a:pt x="93040" y="238183"/>
                </a:cubicBezTo>
                <a:lnTo>
                  <a:pt x="78154" y="238183"/>
                </a:lnTo>
                <a:cubicBezTo>
                  <a:pt x="64291" y="238183"/>
                  <a:pt x="52614" y="228693"/>
                  <a:pt x="49311" y="215853"/>
                </a:cubicBezTo>
                <a:cubicBezTo>
                  <a:pt x="48986" y="215853"/>
                  <a:pt x="48707" y="215853"/>
                  <a:pt x="48381" y="215853"/>
                </a:cubicBezTo>
                <a:cubicBezTo>
                  <a:pt x="27819" y="215853"/>
                  <a:pt x="11165" y="199199"/>
                  <a:pt x="11165" y="178637"/>
                </a:cubicBezTo>
                <a:cubicBezTo>
                  <a:pt x="11165" y="170264"/>
                  <a:pt x="13956" y="162541"/>
                  <a:pt x="18608" y="156308"/>
                </a:cubicBezTo>
                <a:cubicBezTo>
                  <a:pt x="9583" y="149516"/>
                  <a:pt x="3722" y="138723"/>
                  <a:pt x="3722" y="126535"/>
                </a:cubicBezTo>
                <a:cubicBezTo>
                  <a:pt x="3722" y="112160"/>
                  <a:pt x="11909" y="99646"/>
                  <a:pt x="23818" y="93459"/>
                </a:cubicBezTo>
                <a:cubicBezTo>
                  <a:pt x="20515" y="87877"/>
                  <a:pt x="18608" y="81364"/>
                  <a:pt x="18608" y="74432"/>
                </a:cubicBezTo>
                <a:cubicBezTo>
                  <a:pt x="18608" y="53870"/>
                  <a:pt x="35262" y="37216"/>
                  <a:pt x="55824" y="37216"/>
                </a:cubicBezTo>
                <a:lnTo>
                  <a:pt x="55824" y="26051"/>
                </a:lnTo>
                <a:close/>
                <a:moveTo>
                  <a:pt x="182359" y="26051"/>
                </a:moveTo>
                <a:lnTo>
                  <a:pt x="182359" y="37216"/>
                </a:lnTo>
                <a:cubicBezTo>
                  <a:pt x="202921" y="37216"/>
                  <a:pt x="219575" y="53870"/>
                  <a:pt x="219575" y="74432"/>
                </a:cubicBezTo>
                <a:cubicBezTo>
                  <a:pt x="219575" y="81410"/>
                  <a:pt x="217668" y="87923"/>
                  <a:pt x="214365" y="93459"/>
                </a:cubicBezTo>
                <a:cubicBezTo>
                  <a:pt x="226321" y="99646"/>
                  <a:pt x="234462" y="112114"/>
                  <a:pt x="234462" y="126535"/>
                </a:cubicBezTo>
                <a:cubicBezTo>
                  <a:pt x="234462" y="138723"/>
                  <a:pt x="228600" y="149516"/>
                  <a:pt x="219575" y="156308"/>
                </a:cubicBezTo>
                <a:cubicBezTo>
                  <a:pt x="224227" y="162541"/>
                  <a:pt x="227018" y="170264"/>
                  <a:pt x="227018" y="178637"/>
                </a:cubicBezTo>
                <a:cubicBezTo>
                  <a:pt x="227018" y="199199"/>
                  <a:pt x="210364" y="215853"/>
                  <a:pt x="189802" y="215853"/>
                </a:cubicBezTo>
                <a:cubicBezTo>
                  <a:pt x="189477" y="215853"/>
                  <a:pt x="189197" y="215853"/>
                  <a:pt x="188872" y="215853"/>
                </a:cubicBezTo>
                <a:cubicBezTo>
                  <a:pt x="185569" y="228693"/>
                  <a:pt x="173892" y="238183"/>
                  <a:pt x="160029" y="238183"/>
                </a:cubicBezTo>
                <a:lnTo>
                  <a:pt x="145143" y="238183"/>
                </a:lnTo>
                <a:cubicBezTo>
                  <a:pt x="136909" y="238183"/>
                  <a:pt x="130256" y="231531"/>
                  <a:pt x="130256" y="223297"/>
                </a:cubicBezTo>
                <a:lnTo>
                  <a:pt x="130256" y="14886"/>
                </a:lnTo>
                <a:cubicBezTo>
                  <a:pt x="130256" y="6652"/>
                  <a:pt x="136909" y="0"/>
                  <a:pt x="145143" y="0"/>
                </a:cubicBezTo>
                <a:lnTo>
                  <a:pt x="156308" y="0"/>
                </a:lnTo>
                <a:cubicBezTo>
                  <a:pt x="170682" y="0"/>
                  <a:pt x="182359" y="11677"/>
                  <a:pt x="182359" y="26051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70" name="Text 68"/>
          <p:cNvSpPr/>
          <p:nvPr/>
        </p:nvSpPr>
        <p:spPr>
          <a:xfrm>
            <a:off x="8808807" y="7336041"/>
            <a:ext cx="6859675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AI智能排版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511078" y="7812407"/>
            <a:ext cx="7133585" cy="619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WPS的AI排版功能可自动识别文档结构,一键应用专业排版样式,节省80%排版时间,让文档瞬间专业美观。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305" y="450305"/>
            <a:ext cx="15445452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kern="0" spc="7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 DOCUMENT MASTERY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50305" y="810548"/>
            <a:ext cx="15558028" cy="450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91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Word长文档处理与审阅功能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0305" y="1440975"/>
            <a:ext cx="7542604" cy="2431645"/>
          </a:xfrm>
          <a:custGeom>
            <a:avLst/>
            <a:gdLst/>
            <a:ahLst/>
            <a:cxnLst/>
            <a:rect l="l" t="t" r="r" b="b"/>
            <a:pathLst>
              <a:path w="7542604" h="2431645">
                <a:moveTo>
                  <a:pt x="180112" y="0"/>
                </a:moveTo>
                <a:lnTo>
                  <a:pt x="7362492" y="0"/>
                </a:lnTo>
                <a:cubicBezTo>
                  <a:pt x="7461965" y="0"/>
                  <a:pt x="7542604" y="80639"/>
                  <a:pt x="7542604" y="180112"/>
                </a:cubicBezTo>
                <a:lnTo>
                  <a:pt x="7542604" y="2251533"/>
                </a:lnTo>
                <a:cubicBezTo>
                  <a:pt x="7542604" y="2351007"/>
                  <a:pt x="7461965" y="2431645"/>
                  <a:pt x="7362492" y="2431645"/>
                </a:cubicBezTo>
                <a:lnTo>
                  <a:pt x="180112" y="2431645"/>
                </a:lnTo>
                <a:cubicBezTo>
                  <a:pt x="80639" y="2431645"/>
                  <a:pt x="0" y="2351007"/>
                  <a:pt x="0" y="2251533"/>
                </a:cubicBezTo>
                <a:lnTo>
                  <a:pt x="0" y="180112"/>
                </a:lnTo>
                <a:cubicBezTo>
                  <a:pt x="0" y="80705"/>
                  <a:pt x="80705" y="0"/>
                  <a:pt x="1801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8864" dist="11257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20488" y="1711158"/>
            <a:ext cx="720488" cy="720488"/>
          </a:xfrm>
          <a:custGeom>
            <a:avLst/>
            <a:gdLst/>
            <a:ahLst/>
            <a:cxnLst/>
            <a:rect l="l" t="t" r="r" b="b"/>
            <a:pathLst>
              <a:path w="720488" h="720488">
                <a:moveTo>
                  <a:pt x="135091" y="0"/>
                </a:moveTo>
                <a:lnTo>
                  <a:pt x="585396" y="0"/>
                </a:lnTo>
                <a:cubicBezTo>
                  <a:pt x="659955" y="0"/>
                  <a:pt x="720488" y="60532"/>
                  <a:pt x="720488" y="135091"/>
                </a:cubicBezTo>
                <a:lnTo>
                  <a:pt x="720488" y="585396"/>
                </a:lnTo>
                <a:cubicBezTo>
                  <a:pt x="720488" y="659955"/>
                  <a:pt x="659955" y="720488"/>
                  <a:pt x="585396" y="720488"/>
                </a:cubicBezTo>
                <a:lnTo>
                  <a:pt x="135091" y="720488"/>
                </a:lnTo>
                <a:cubicBezTo>
                  <a:pt x="60532" y="720488"/>
                  <a:pt x="0" y="659955"/>
                  <a:pt x="0" y="585396"/>
                </a:cubicBezTo>
                <a:lnTo>
                  <a:pt x="0" y="135091"/>
                </a:lnTo>
                <a:cubicBezTo>
                  <a:pt x="0" y="60482"/>
                  <a:pt x="60482" y="0"/>
                  <a:pt x="135091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6" name="Shape 4"/>
          <p:cNvSpPr/>
          <p:nvPr/>
        </p:nvSpPr>
        <p:spPr>
          <a:xfrm>
            <a:off x="956898" y="1902537"/>
            <a:ext cx="253296" cy="337729"/>
          </a:xfrm>
          <a:custGeom>
            <a:avLst/>
            <a:gdLst/>
            <a:ahLst/>
            <a:cxnLst/>
            <a:rect l="l" t="t" r="r" b="b"/>
            <a:pathLst>
              <a:path w="253296" h="337729">
                <a:moveTo>
                  <a:pt x="0" y="124405"/>
                </a:moveTo>
                <a:cubicBezTo>
                  <a:pt x="0" y="55672"/>
                  <a:pt x="56728" y="0"/>
                  <a:pt x="126648" y="0"/>
                </a:cubicBezTo>
                <a:cubicBezTo>
                  <a:pt x="196569" y="0"/>
                  <a:pt x="253296" y="55672"/>
                  <a:pt x="253296" y="124405"/>
                </a:cubicBezTo>
                <a:cubicBezTo>
                  <a:pt x="253296" y="203099"/>
                  <a:pt x="174009" y="297425"/>
                  <a:pt x="140896" y="333375"/>
                </a:cubicBezTo>
                <a:cubicBezTo>
                  <a:pt x="133113" y="341818"/>
                  <a:pt x="120118" y="341818"/>
                  <a:pt x="112334" y="333375"/>
                </a:cubicBezTo>
                <a:cubicBezTo>
                  <a:pt x="79221" y="297425"/>
                  <a:pt x="-66" y="203099"/>
                  <a:pt x="-66" y="124405"/>
                </a:cubicBezTo>
                <a:close/>
                <a:moveTo>
                  <a:pt x="126648" y="168864"/>
                </a:moveTo>
                <a:cubicBezTo>
                  <a:pt x="149948" y="168864"/>
                  <a:pt x="168864" y="149948"/>
                  <a:pt x="168864" y="126648"/>
                </a:cubicBezTo>
                <a:cubicBezTo>
                  <a:pt x="168864" y="103349"/>
                  <a:pt x="149948" y="84432"/>
                  <a:pt x="126648" y="84432"/>
                </a:cubicBezTo>
                <a:cubicBezTo>
                  <a:pt x="103349" y="84432"/>
                  <a:pt x="84432" y="103349"/>
                  <a:pt x="84432" y="126648"/>
                </a:cubicBezTo>
                <a:cubicBezTo>
                  <a:pt x="84432" y="149948"/>
                  <a:pt x="103349" y="168864"/>
                  <a:pt x="126648" y="16886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621097" y="1756188"/>
            <a:ext cx="1215823" cy="360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2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快速定位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621097" y="2116432"/>
            <a:ext cx="1170792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Shift+F5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0488" y="2611767"/>
            <a:ext cx="7092299" cy="585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8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一键跳转至上次编辑位置,解决几十页长文档翻找难题。即使关闭文档后重新打开,仍能记住最后编辑位置。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3003" y="3377285"/>
            <a:ext cx="180122" cy="180122"/>
          </a:xfrm>
          <a:custGeom>
            <a:avLst/>
            <a:gdLst/>
            <a:ahLst/>
            <a:cxnLst/>
            <a:rect l="l" t="t" r="r" b="b"/>
            <a:pathLst>
              <a:path w="180122" h="180122">
                <a:moveTo>
                  <a:pt x="90061" y="180122"/>
                </a:moveTo>
                <a:cubicBezTo>
                  <a:pt x="139767" y="180122"/>
                  <a:pt x="180122" y="139767"/>
                  <a:pt x="180122" y="90061"/>
                </a:cubicBezTo>
                <a:cubicBezTo>
                  <a:pt x="180122" y="40355"/>
                  <a:pt x="139767" y="0"/>
                  <a:pt x="90061" y="0"/>
                </a:cubicBezTo>
                <a:cubicBezTo>
                  <a:pt x="40355" y="0"/>
                  <a:pt x="0" y="40355"/>
                  <a:pt x="0" y="90061"/>
                </a:cubicBezTo>
                <a:cubicBezTo>
                  <a:pt x="0" y="139767"/>
                  <a:pt x="40355" y="180122"/>
                  <a:pt x="90061" y="180122"/>
                </a:cubicBezTo>
                <a:close/>
                <a:moveTo>
                  <a:pt x="119753" y="74828"/>
                </a:moveTo>
                <a:lnTo>
                  <a:pt x="91609" y="119858"/>
                </a:lnTo>
                <a:cubicBezTo>
                  <a:pt x="90131" y="122216"/>
                  <a:pt x="87598" y="123693"/>
                  <a:pt x="84819" y="123834"/>
                </a:cubicBezTo>
                <a:cubicBezTo>
                  <a:pt x="82040" y="123975"/>
                  <a:pt x="79366" y="122708"/>
                  <a:pt x="77713" y="120457"/>
                </a:cubicBezTo>
                <a:lnTo>
                  <a:pt x="60826" y="97941"/>
                </a:lnTo>
                <a:cubicBezTo>
                  <a:pt x="58012" y="94212"/>
                  <a:pt x="58786" y="88935"/>
                  <a:pt x="62515" y="86121"/>
                </a:cubicBezTo>
                <a:cubicBezTo>
                  <a:pt x="66244" y="83306"/>
                  <a:pt x="71521" y="84080"/>
                  <a:pt x="74335" y="87809"/>
                </a:cubicBezTo>
                <a:lnTo>
                  <a:pt x="83834" y="100474"/>
                </a:lnTo>
                <a:lnTo>
                  <a:pt x="105435" y="65892"/>
                </a:lnTo>
                <a:cubicBezTo>
                  <a:pt x="107897" y="61952"/>
                  <a:pt x="113104" y="60721"/>
                  <a:pt x="117079" y="63219"/>
                </a:cubicBezTo>
                <a:cubicBezTo>
                  <a:pt x="121055" y="65716"/>
                  <a:pt x="122251" y="70888"/>
                  <a:pt x="119753" y="74863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11" name="Text 9"/>
          <p:cNvSpPr/>
          <p:nvPr/>
        </p:nvSpPr>
        <p:spPr>
          <a:xfrm>
            <a:off x="1035701" y="3332255"/>
            <a:ext cx="1711158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提升长文档编辑效率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260512" y="1440975"/>
            <a:ext cx="7542604" cy="2431645"/>
          </a:xfrm>
          <a:custGeom>
            <a:avLst/>
            <a:gdLst/>
            <a:ahLst/>
            <a:cxnLst/>
            <a:rect l="l" t="t" r="r" b="b"/>
            <a:pathLst>
              <a:path w="7542604" h="2431645">
                <a:moveTo>
                  <a:pt x="180112" y="0"/>
                </a:moveTo>
                <a:lnTo>
                  <a:pt x="7362492" y="0"/>
                </a:lnTo>
                <a:cubicBezTo>
                  <a:pt x="7461965" y="0"/>
                  <a:pt x="7542604" y="80639"/>
                  <a:pt x="7542604" y="180112"/>
                </a:cubicBezTo>
                <a:lnTo>
                  <a:pt x="7542604" y="2251533"/>
                </a:lnTo>
                <a:cubicBezTo>
                  <a:pt x="7542604" y="2351007"/>
                  <a:pt x="7461965" y="2431645"/>
                  <a:pt x="7362492" y="2431645"/>
                </a:cubicBezTo>
                <a:lnTo>
                  <a:pt x="180112" y="2431645"/>
                </a:lnTo>
                <a:cubicBezTo>
                  <a:pt x="80639" y="2431645"/>
                  <a:pt x="0" y="2351007"/>
                  <a:pt x="0" y="2251533"/>
                </a:cubicBezTo>
                <a:lnTo>
                  <a:pt x="0" y="180112"/>
                </a:lnTo>
                <a:cubicBezTo>
                  <a:pt x="0" y="80705"/>
                  <a:pt x="80705" y="0"/>
                  <a:pt x="1801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8864" dist="11257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8530695" y="1711158"/>
            <a:ext cx="720488" cy="720488"/>
          </a:xfrm>
          <a:custGeom>
            <a:avLst/>
            <a:gdLst/>
            <a:ahLst/>
            <a:cxnLst/>
            <a:rect l="l" t="t" r="r" b="b"/>
            <a:pathLst>
              <a:path w="720488" h="720488">
                <a:moveTo>
                  <a:pt x="135091" y="0"/>
                </a:moveTo>
                <a:lnTo>
                  <a:pt x="585396" y="0"/>
                </a:lnTo>
                <a:cubicBezTo>
                  <a:pt x="659955" y="0"/>
                  <a:pt x="720488" y="60532"/>
                  <a:pt x="720488" y="135091"/>
                </a:cubicBezTo>
                <a:lnTo>
                  <a:pt x="720488" y="585396"/>
                </a:lnTo>
                <a:cubicBezTo>
                  <a:pt x="720488" y="659955"/>
                  <a:pt x="659955" y="720488"/>
                  <a:pt x="585396" y="720488"/>
                </a:cubicBezTo>
                <a:lnTo>
                  <a:pt x="135091" y="720488"/>
                </a:lnTo>
                <a:cubicBezTo>
                  <a:pt x="60532" y="720488"/>
                  <a:pt x="0" y="659955"/>
                  <a:pt x="0" y="585396"/>
                </a:cubicBezTo>
                <a:lnTo>
                  <a:pt x="0" y="135091"/>
                </a:lnTo>
                <a:cubicBezTo>
                  <a:pt x="0" y="60482"/>
                  <a:pt x="60482" y="0"/>
                  <a:pt x="135091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14" name="Shape 12"/>
          <p:cNvSpPr/>
          <p:nvPr/>
        </p:nvSpPr>
        <p:spPr>
          <a:xfrm>
            <a:off x="8745997" y="1902537"/>
            <a:ext cx="295512" cy="337729"/>
          </a:xfrm>
          <a:custGeom>
            <a:avLst/>
            <a:gdLst/>
            <a:ahLst/>
            <a:cxnLst/>
            <a:rect l="l" t="t" r="r" b="b"/>
            <a:pathLst>
              <a:path w="295512" h="337729">
                <a:moveTo>
                  <a:pt x="50989" y="1649"/>
                </a:moveTo>
                <a:cubicBezTo>
                  <a:pt x="56332" y="-1055"/>
                  <a:pt x="62796" y="-462"/>
                  <a:pt x="67546" y="3166"/>
                </a:cubicBezTo>
                <a:lnTo>
                  <a:pt x="278626" y="161410"/>
                </a:lnTo>
                <a:cubicBezTo>
                  <a:pt x="284101" y="165500"/>
                  <a:pt x="286278" y="172624"/>
                  <a:pt x="284167" y="179088"/>
                </a:cubicBezTo>
                <a:cubicBezTo>
                  <a:pt x="282056" y="185553"/>
                  <a:pt x="275988" y="189906"/>
                  <a:pt x="269127" y="189906"/>
                </a:cubicBezTo>
                <a:lnTo>
                  <a:pt x="168666" y="189906"/>
                </a:lnTo>
                <a:lnTo>
                  <a:pt x="227307" y="307122"/>
                </a:lnTo>
                <a:cubicBezTo>
                  <a:pt x="232518" y="317544"/>
                  <a:pt x="228297" y="330209"/>
                  <a:pt x="217874" y="335420"/>
                </a:cubicBezTo>
                <a:cubicBezTo>
                  <a:pt x="207452" y="340631"/>
                  <a:pt x="194788" y="336409"/>
                  <a:pt x="189577" y="325987"/>
                </a:cubicBezTo>
                <a:lnTo>
                  <a:pt x="130936" y="208772"/>
                </a:lnTo>
                <a:lnTo>
                  <a:pt x="70712" y="289114"/>
                </a:lnTo>
                <a:cubicBezTo>
                  <a:pt x="66622" y="294589"/>
                  <a:pt x="59498" y="296766"/>
                  <a:pt x="53034" y="294655"/>
                </a:cubicBezTo>
                <a:cubicBezTo>
                  <a:pt x="46570" y="292544"/>
                  <a:pt x="42216" y="286476"/>
                  <a:pt x="42216" y="279681"/>
                </a:cubicBezTo>
                <a:lnTo>
                  <a:pt x="42216" y="15831"/>
                </a:lnTo>
                <a:cubicBezTo>
                  <a:pt x="42216" y="9828"/>
                  <a:pt x="45580" y="4354"/>
                  <a:pt x="50989" y="164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9431304" y="1756188"/>
            <a:ext cx="1215823" cy="360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2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纵向选区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431304" y="2116432"/>
            <a:ext cx="1170792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Alt+拖动鼠标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530695" y="2611767"/>
            <a:ext cx="7092299" cy="585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8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按住Alt键拖动鼠标,可框选纵向文字区域,快速修改列数据。适用于批量更改人名、编号等纵向排列的内容。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553210" y="3377285"/>
            <a:ext cx="180122" cy="180122"/>
          </a:xfrm>
          <a:custGeom>
            <a:avLst/>
            <a:gdLst/>
            <a:ahLst/>
            <a:cxnLst/>
            <a:rect l="l" t="t" r="r" b="b"/>
            <a:pathLst>
              <a:path w="180122" h="180122">
                <a:moveTo>
                  <a:pt x="90061" y="180122"/>
                </a:moveTo>
                <a:cubicBezTo>
                  <a:pt x="139767" y="180122"/>
                  <a:pt x="180122" y="139767"/>
                  <a:pt x="180122" y="90061"/>
                </a:cubicBezTo>
                <a:cubicBezTo>
                  <a:pt x="180122" y="40355"/>
                  <a:pt x="139767" y="0"/>
                  <a:pt x="90061" y="0"/>
                </a:cubicBezTo>
                <a:cubicBezTo>
                  <a:pt x="40355" y="0"/>
                  <a:pt x="0" y="40355"/>
                  <a:pt x="0" y="90061"/>
                </a:cubicBezTo>
                <a:cubicBezTo>
                  <a:pt x="0" y="139767"/>
                  <a:pt x="40355" y="180122"/>
                  <a:pt x="90061" y="180122"/>
                </a:cubicBezTo>
                <a:close/>
                <a:moveTo>
                  <a:pt x="119753" y="74828"/>
                </a:moveTo>
                <a:lnTo>
                  <a:pt x="91609" y="119858"/>
                </a:lnTo>
                <a:cubicBezTo>
                  <a:pt x="90131" y="122216"/>
                  <a:pt x="87598" y="123693"/>
                  <a:pt x="84819" y="123834"/>
                </a:cubicBezTo>
                <a:cubicBezTo>
                  <a:pt x="82040" y="123975"/>
                  <a:pt x="79366" y="122708"/>
                  <a:pt x="77713" y="120457"/>
                </a:cubicBezTo>
                <a:lnTo>
                  <a:pt x="60826" y="97941"/>
                </a:lnTo>
                <a:cubicBezTo>
                  <a:pt x="58012" y="94212"/>
                  <a:pt x="58786" y="88935"/>
                  <a:pt x="62515" y="86121"/>
                </a:cubicBezTo>
                <a:cubicBezTo>
                  <a:pt x="66244" y="83306"/>
                  <a:pt x="71521" y="84080"/>
                  <a:pt x="74335" y="87809"/>
                </a:cubicBezTo>
                <a:lnTo>
                  <a:pt x="83834" y="100474"/>
                </a:lnTo>
                <a:lnTo>
                  <a:pt x="105435" y="65892"/>
                </a:lnTo>
                <a:cubicBezTo>
                  <a:pt x="107897" y="61952"/>
                  <a:pt x="113104" y="60721"/>
                  <a:pt x="117079" y="63219"/>
                </a:cubicBezTo>
                <a:cubicBezTo>
                  <a:pt x="121055" y="65716"/>
                  <a:pt x="122251" y="70888"/>
                  <a:pt x="119753" y="74863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19" name="Text 17"/>
          <p:cNvSpPr/>
          <p:nvPr/>
        </p:nvSpPr>
        <p:spPr>
          <a:xfrm>
            <a:off x="8845908" y="3332255"/>
            <a:ext cx="1350914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批量处理列数据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50305" y="4052742"/>
            <a:ext cx="4942094" cy="2206493"/>
          </a:xfrm>
          <a:custGeom>
            <a:avLst/>
            <a:gdLst/>
            <a:ahLst/>
            <a:cxnLst/>
            <a:rect l="l" t="t" r="r" b="b"/>
            <a:pathLst>
              <a:path w="4942094" h="2206493">
                <a:moveTo>
                  <a:pt x="135082" y="0"/>
                </a:moveTo>
                <a:lnTo>
                  <a:pt x="4807013" y="0"/>
                </a:lnTo>
                <a:cubicBezTo>
                  <a:pt x="4881616" y="0"/>
                  <a:pt x="4942094" y="60478"/>
                  <a:pt x="4942094" y="135082"/>
                </a:cubicBezTo>
                <a:lnTo>
                  <a:pt x="4942094" y="2071412"/>
                </a:lnTo>
                <a:cubicBezTo>
                  <a:pt x="4942094" y="2146015"/>
                  <a:pt x="4881616" y="2206493"/>
                  <a:pt x="4807013" y="2206493"/>
                </a:cubicBezTo>
                <a:lnTo>
                  <a:pt x="135082" y="2206493"/>
                </a:lnTo>
                <a:cubicBezTo>
                  <a:pt x="60478" y="2206493"/>
                  <a:pt x="0" y="2146015"/>
                  <a:pt x="0" y="2071412"/>
                </a:cubicBezTo>
                <a:lnTo>
                  <a:pt x="0" y="135082"/>
                </a:lnTo>
                <a:cubicBezTo>
                  <a:pt x="0" y="60528"/>
                  <a:pt x="60528" y="0"/>
                  <a:pt x="13508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3773" dist="1125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675457" y="4277895"/>
            <a:ext cx="540366" cy="540366"/>
          </a:xfrm>
          <a:custGeom>
            <a:avLst/>
            <a:gdLst/>
            <a:ahLst/>
            <a:cxnLst/>
            <a:rect l="l" t="t" r="r" b="b"/>
            <a:pathLst>
              <a:path w="540366" h="540366">
                <a:moveTo>
                  <a:pt x="90063" y="0"/>
                </a:moveTo>
                <a:lnTo>
                  <a:pt x="450303" y="0"/>
                </a:lnTo>
                <a:cubicBezTo>
                  <a:pt x="500043" y="0"/>
                  <a:pt x="540366" y="40322"/>
                  <a:pt x="540366" y="90063"/>
                </a:cubicBezTo>
                <a:lnTo>
                  <a:pt x="540366" y="450303"/>
                </a:lnTo>
                <a:cubicBezTo>
                  <a:pt x="540366" y="500043"/>
                  <a:pt x="500043" y="540366"/>
                  <a:pt x="450303" y="540366"/>
                </a:cubicBezTo>
                <a:lnTo>
                  <a:pt x="90063" y="540366"/>
                </a:lnTo>
                <a:cubicBezTo>
                  <a:pt x="40322" y="540366"/>
                  <a:pt x="0" y="500043"/>
                  <a:pt x="0" y="450303"/>
                </a:cubicBezTo>
                <a:lnTo>
                  <a:pt x="0" y="90063"/>
                </a:lnTo>
                <a:cubicBezTo>
                  <a:pt x="0" y="40356"/>
                  <a:pt x="40356" y="0"/>
                  <a:pt x="90063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33064" y="4435501"/>
            <a:ext cx="225152" cy="225152"/>
          </a:xfrm>
          <a:custGeom>
            <a:avLst/>
            <a:gdLst/>
            <a:ahLst/>
            <a:cxnLst/>
            <a:rect l="l" t="t" r="r" b="b"/>
            <a:pathLst>
              <a:path w="225152" h="225152">
                <a:moveTo>
                  <a:pt x="178803" y="221019"/>
                </a:moveTo>
                <a:lnTo>
                  <a:pt x="221019" y="178803"/>
                </a:lnTo>
                <a:cubicBezTo>
                  <a:pt x="225064" y="174757"/>
                  <a:pt x="226252" y="168732"/>
                  <a:pt x="224053" y="163455"/>
                </a:cubicBezTo>
                <a:cubicBezTo>
                  <a:pt x="221854" y="158178"/>
                  <a:pt x="216753" y="154792"/>
                  <a:pt x="211080" y="154792"/>
                </a:cubicBezTo>
                <a:lnTo>
                  <a:pt x="182936" y="154792"/>
                </a:lnTo>
                <a:lnTo>
                  <a:pt x="182936" y="14072"/>
                </a:lnTo>
                <a:cubicBezTo>
                  <a:pt x="182936" y="6288"/>
                  <a:pt x="176648" y="0"/>
                  <a:pt x="168864" y="0"/>
                </a:cubicBezTo>
                <a:cubicBezTo>
                  <a:pt x="161081" y="0"/>
                  <a:pt x="154792" y="6288"/>
                  <a:pt x="154792" y="14072"/>
                </a:cubicBezTo>
                <a:lnTo>
                  <a:pt x="154792" y="154792"/>
                </a:lnTo>
                <a:lnTo>
                  <a:pt x="126648" y="154792"/>
                </a:lnTo>
                <a:cubicBezTo>
                  <a:pt x="120975" y="154792"/>
                  <a:pt x="115830" y="158222"/>
                  <a:pt x="113632" y="163499"/>
                </a:cubicBezTo>
                <a:cubicBezTo>
                  <a:pt x="111433" y="168776"/>
                  <a:pt x="112664" y="174801"/>
                  <a:pt x="116666" y="178847"/>
                </a:cubicBezTo>
                <a:lnTo>
                  <a:pt x="158882" y="221063"/>
                </a:lnTo>
                <a:cubicBezTo>
                  <a:pt x="164379" y="226560"/>
                  <a:pt x="173306" y="226560"/>
                  <a:pt x="178803" y="221063"/>
                </a:cubicBezTo>
                <a:close/>
                <a:moveTo>
                  <a:pt x="66226" y="4134"/>
                </a:moveTo>
                <a:cubicBezTo>
                  <a:pt x="60730" y="-1363"/>
                  <a:pt x="51803" y="-1363"/>
                  <a:pt x="46306" y="4134"/>
                </a:cubicBezTo>
                <a:lnTo>
                  <a:pt x="4090" y="46350"/>
                </a:lnTo>
                <a:cubicBezTo>
                  <a:pt x="44" y="50395"/>
                  <a:pt x="-1143" y="56420"/>
                  <a:pt x="1055" y="61697"/>
                </a:cubicBezTo>
                <a:cubicBezTo>
                  <a:pt x="3254" y="66974"/>
                  <a:pt x="8399" y="70360"/>
                  <a:pt x="14072" y="70360"/>
                </a:cubicBezTo>
                <a:lnTo>
                  <a:pt x="42216" y="70360"/>
                </a:lnTo>
                <a:lnTo>
                  <a:pt x="42216" y="211080"/>
                </a:lnTo>
                <a:cubicBezTo>
                  <a:pt x="42216" y="218864"/>
                  <a:pt x="48505" y="225152"/>
                  <a:pt x="56288" y="225152"/>
                </a:cubicBezTo>
                <a:cubicBezTo>
                  <a:pt x="64072" y="225152"/>
                  <a:pt x="70360" y="218864"/>
                  <a:pt x="70360" y="211080"/>
                </a:cubicBezTo>
                <a:lnTo>
                  <a:pt x="70360" y="70360"/>
                </a:lnTo>
                <a:lnTo>
                  <a:pt x="98504" y="70360"/>
                </a:lnTo>
                <a:cubicBezTo>
                  <a:pt x="104177" y="70360"/>
                  <a:pt x="109322" y="66930"/>
                  <a:pt x="111521" y="61653"/>
                </a:cubicBezTo>
                <a:cubicBezTo>
                  <a:pt x="113720" y="56376"/>
                  <a:pt x="112488" y="50351"/>
                  <a:pt x="108486" y="46306"/>
                </a:cubicBezTo>
                <a:lnTo>
                  <a:pt x="66270" y="4090"/>
                </a:ln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23" name="Text 21"/>
          <p:cNvSpPr/>
          <p:nvPr/>
        </p:nvSpPr>
        <p:spPr>
          <a:xfrm>
            <a:off x="1350914" y="4390471"/>
            <a:ext cx="1013186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3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段落重组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75457" y="4953352"/>
            <a:ext cx="4581850" cy="540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Shift+Alt+方向键上下移动段落顺序,避免剪切粘贴的繁琐操作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75457" y="5628809"/>
            <a:ext cx="4491789" cy="405274"/>
          </a:xfrm>
          <a:custGeom>
            <a:avLst/>
            <a:gdLst/>
            <a:ahLst/>
            <a:cxnLst/>
            <a:rect l="l" t="t" r="r" b="b"/>
            <a:pathLst>
              <a:path w="4491789" h="405274">
                <a:moveTo>
                  <a:pt x="90060" y="0"/>
                </a:moveTo>
                <a:lnTo>
                  <a:pt x="4401729" y="0"/>
                </a:lnTo>
                <a:cubicBezTo>
                  <a:pt x="4451468" y="0"/>
                  <a:pt x="4491789" y="40321"/>
                  <a:pt x="4491789" y="90060"/>
                </a:cubicBezTo>
                <a:lnTo>
                  <a:pt x="4491789" y="315214"/>
                </a:lnTo>
                <a:cubicBezTo>
                  <a:pt x="4491789" y="364953"/>
                  <a:pt x="4451468" y="405274"/>
                  <a:pt x="4401729" y="405274"/>
                </a:cubicBezTo>
                <a:lnTo>
                  <a:pt x="90060" y="405274"/>
                </a:lnTo>
                <a:cubicBezTo>
                  <a:pt x="40355" y="405274"/>
                  <a:pt x="0" y="364920"/>
                  <a:pt x="0" y="315214"/>
                </a:cubicBezTo>
                <a:lnTo>
                  <a:pt x="0" y="90060"/>
                </a:lnTo>
                <a:cubicBezTo>
                  <a:pt x="0" y="40355"/>
                  <a:pt x="40355" y="0"/>
                  <a:pt x="90060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36055" y="5628809"/>
            <a:ext cx="4570593" cy="405274"/>
          </a:xfrm>
          <a:prstGeom prst="rect">
            <a:avLst/>
          </a:prstGeom>
          <a:noFill/>
          <a:ln/>
        </p:spPr>
        <p:txBody>
          <a:bodyPr wrap="square" lIns="135091" tIns="90061" rIns="135091" bIns="90061" rtlCol="0" anchor="ctr"/>
          <a:lstStyle/>
          <a:p>
            <a:pPr algn="ctr">
              <a:lnSpc>
                <a:spcPct val="120000"/>
              </a:lnSpc>
            </a:pPr>
            <a:r>
              <a:rPr lang="en-US" sz="1241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Shift+Alt+↑/↓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57070" y="4052742"/>
            <a:ext cx="4942094" cy="2206493"/>
          </a:xfrm>
          <a:custGeom>
            <a:avLst/>
            <a:gdLst/>
            <a:ahLst/>
            <a:cxnLst/>
            <a:rect l="l" t="t" r="r" b="b"/>
            <a:pathLst>
              <a:path w="4942094" h="2206493">
                <a:moveTo>
                  <a:pt x="135082" y="0"/>
                </a:moveTo>
                <a:lnTo>
                  <a:pt x="4807013" y="0"/>
                </a:lnTo>
                <a:cubicBezTo>
                  <a:pt x="4881616" y="0"/>
                  <a:pt x="4942094" y="60478"/>
                  <a:pt x="4942094" y="135082"/>
                </a:cubicBezTo>
                <a:lnTo>
                  <a:pt x="4942094" y="2071412"/>
                </a:lnTo>
                <a:cubicBezTo>
                  <a:pt x="4942094" y="2146015"/>
                  <a:pt x="4881616" y="2206493"/>
                  <a:pt x="4807013" y="2206493"/>
                </a:cubicBezTo>
                <a:lnTo>
                  <a:pt x="135082" y="2206493"/>
                </a:lnTo>
                <a:cubicBezTo>
                  <a:pt x="60478" y="2206493"/>
                  <a:pt x="0" y="2146015"/>
                  <a:pt x="0" y="2071412"/>
                </a:cubicBezTo>
                <a:lnTo>
                  <a:pt x="0" y="135082"/>
                </a:lnTo>
                <a:cubicBezTo>
                  <a:pt x="0" y="60528"/>
                  <a:pt x="60528" y="0"/>
                  <a:pt x="13508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3773" dist="1125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8" name="Shape 26"/>
          <p:cNvSpPr/>
          <p:nvPr/>
        </p:nvSpPr>
        <p:spPr>
          <a:xfrm>
            <a:off x="5882223" y="4277895"/>
            <a:ext cx="540366" cy="540366"/>
          </a:xfrm>
          <a:custGeom>
            <a:avLst/>
            <a:gdLst/>
            <a:ahLst/>
            <a:cxnLst/>
            <a:rect l="l" t="t" r="r" b="b"/>
            <a:pathLst>
              <a:path w="540366" h="540366">
                <a:moveTo>
                  <a:pt x="90063" y="0"/>
                </a:moveTo>
                <a:lnTo>
                  <a:pt x="450303" y="0"/>
                </a:lnTo>
                <a:cubicBezTo>
                  <a:pt x="500043" y="0"/>
                  <a:pt x="540366" y="40322"/>
                  <a:pt x="540366" y="90063"/>
                </a:cubicBezTo>
                <a:lnTo>
                  <a:pt x="540366" y="450303"/>
                </a:lnTo>
                <a:cubicBezTo>
                  <a:pt x="540366" y="500043"/>
                  <a:pt x="500043" y="540366"/>
                  <a:pt x="450303" y="540366"/>
                </a:cubicBezTo>
                <a:lnTo>
                  <a:pt x="90063" y="540366"/>
                </a:lnTo>
                <a:cubicBezTo>
                  <a:pt x="40322" y="540366"/>
                  <a:pt x="0" y="500043"/>
                  <a:pt x="0" y="450303"/>
                </a:cubicBezTo>
                <a:lnTo>
                  <a:pt x="0" y="90063"/>
                </a:lnTo>
                <a:cubicBezTo>
                  <a:pt x="0" y="40356"/>
                  <a:pt x="40356" y="0"/>
                  <a:pt x="90063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6039829" y="4435501"/>
            <a:ext cx="225152" cy="225152"/>
          </a:xfrm>
          <a:custGeom>
            <a:avLst/>
            <a:gdLst/>
            <a:ahLst/>
            <a:cxnLst/>
            <a:rect l="l" t="t" r="r" b="b"/>
            <a:pathLst>
              <a:path w="225152" h="225152">
                <a:moveTo>
                  <a:pt x="112576" y="211080"/>
                </a:moveTo>
                <a:cubicBezTo>
                  <a:pt x="174757" y="211080"/>
                  <a:pt x="225152" y="163807"/>
                  <a:pt x="225152" y="105540"/>
                </a:cubicBezTo>
                <a:cubicBezTo>
                  <a:pt x="225152" y="47273"/>
                  <a:pt x="174757" y="0"/>
                  <a:pt x="112576" y="0"/>
                </a:cubicBezTo>
                <a:cubicBezTo>
                  <a:pt x="50395" y="0"/>
                  <a:pt x="0" y="47273"/>
                  <a:pt x="0" y="105540"/>
                </a:cubicBezTo>
                <a:cubicBezTo>
                  <a:pt x="0" y="129419"/>
                  <a:pt x="8443" y="151406"/>
                  <a:pt x="22691" y="169084"/>
                </a:cubicBezTo>
                <a:lnTo>
                  <a:pt x="1231" y="209673"/>
                </a:lnTo>
                <a:cubicBezTo>
                  <a:pt x="-880" y="213631"/>
                  <a:pt x="-220" y="218468"/>
                  <a:pt x="2814" y="221766"/>
                </a:cubicBezTo>
                <a:cubicBezTo>
                  <a:pt x="5849" y="225064"/>
                  <a:pt x="10642" y="226076"/>
                  <a:pt x="14732" y="224317"/>
                </a:cubicBezTo>
                <a:lnTo>
                  <a:pt x="66798" y="202021"/>
                </a:lnTo>
                <a:cubicBezTo>
                  <a:pt x="80782" y="207826"/>
                  <a:pt x="96261" y="211080"/>
                  <a:pt x="112576" y="211080"/>
                </a:cubicBezTo>
                <a:close/>
                <a:moveTo>
                  <a:pt x="56288" y="91468"/>
                </a:moveTo>
                <a:cubicBezTo>
                  <a:pt x="64055" y="91468"/>
                  <a:pt x="70360" y="97774"/>
                  <a:pt x="70360" y="105540"/>
                </a:cubicBezTo>
                <a:cubicBezTo>
                  <a:pt x="70360" y="113307"/>
                  <a:pt x="64055" y="119612"/>
                  <a:pt x="56288" y="119612"/>
                </a:cubicBezTo>
                <a:cubicBezTo>
                  <a:pt x="48522" y="119612"/>
                  <a:pt x="42216" y="113307"/>
                  <a:pt x="42216" y="105540"/>
                </a:cubicBezTo>
                <a:cubicBezTo>
                  <a:pt x="42216" y="97774"/>
                  <a:pt x="48522" y="91468"/>
                  <a:pt x="56288" y="91468"/>
                </a:cubicBezTo>
                <a:close/>
                <a:moveTo>
                  <a:pt x="112576" y="91468"/>
                </a:moveTo>
                <a:cubicBezTo>
                  <a:pt x="120343" y="91468"/>
                  <a:pt x="126648" y="97774"/>
                  <a:pt x="126648" y="105540"/>
                </a:cubicBezTo>
                <a:cubicBezTo>
                  <a:pt x="126648" y="113307"/>
                  <a:pt x="120343" y="119612"/>
                  <a:pt x="112576" y="119612"/>
                </a:cubicBezTo>
                <a:cubicBezTo>
                  <a:pt x="104810" y="119612"/>
                  <a:pt x="98504" y="113307"/>
                  <a:pt x="98504" y="105540"/>
                </a:cubicBezTo>
                <a:cubicBezTo>
                  <a:pt x="98504" y="97774"/>
                  <a:pt x="104810" y="91468"/>
                  <a:pt x="112576" y="91468"/>
                </a:cubicBezTo>
                <a:close/>
                <a:moveTo>
                  <a:pt x="154792" y="105540"/>
                </a:moveTo>
                <a:cubicBezTo>
                  <a:pt x="154792" y="97774"/>
                  <a:pt x="161098" y="91468"/>
                  <a:pt x="168864" y="91468"/>
                </a:cubicBezTo>
                <a:cubicBezTo>
                  <a:pt x="176631" y="91468"/>
                  <a:pt x="182936" y="97774"/>
                  <a:pt x="182936" y="105540"/>
                </a:cubicBezTo>
                <a:cubicBezTo>
                  <a:pt x="182936" y="113307"/>
                  <a:pt x="176631" y="119612"/>
                  <a:pt x="168864" y="119612"/>
                </a:cubicBezTo>
                <a:cubicBezTo>
                  <a:pt x="161098" y="119612"/>
                  <a:pt x="154792" y="113307"/>
                  <a:pt x="154792" y="10554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30" name="Text 28"/>
          <p:cNvSpPr/>
          <p:nvPr/>
        </p:nvSpPr>
        <p:spPr>
          <a:xfrm>
            <a:off x="6557680" y="4390471"/>
            <a:ext cx="1013186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3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插入批注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882223" y="4953352"/>
            <a:ext cx="4581850" cy="540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在文档中添加备注和解释,不影响文档内容,方便团队协作沟通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882223" y="5628809"/>
            <a:ext cx="4491789" cy="405274"/>
          </a:xfrm>
          <a:custGeom>
            <a:avLst/>
            <a:gdLst/>
            <a:ahLst/>
            <a:cxnLst/>
            <a:rect l="l" t="t" r="r" b="b"/>
            <a:pathLst>
              <a:path w="4491789" h="405274">
                <a:moveTo>
                  <a:pt x="90060" y="0"/>
                </a:moveTo>
                <a:lnTo>
                  <a:pt x="4401729" y="0"/>
                </a:lnTo>
                <a:cubicBezTo>
                  <a:pt x="4451468" y="0"/>
                  <a:pt x="4491789" y="40321"/>
                  <a:pt x="4491789" y="90060"/>
                </a:cubicBezTo>
                <a:lnTo>
                  <a:pt x="4491789" y="315214"/>
                </a:lnTo>
                <a:cubicBezTo>
                  <a:pt x="4491789" y="364953"/>
                  <a:pt x="4451468" y="405274"/>
                  <a:pt x="4401729" y="405274"/>
                </a:cubicBezTo>
                <a:lnTo>
                  <a:pt x="90060" y="405274"/>
                </a:lnTo>
                <a:cubicBezTo>
                  <a:pt x="40355" y="405274"/>
                  <a:pt x="0" y="364920"/>
                  <a:pt x="0" y="315214"/>
                </a:cubicBezTo>
                <a:lnTo>
                  <a:pt x="0" y="90060"/>
                </a:lnTo>
                <a:cubicBezTo>
                  <a:pt x="0" y="40355"/>
                  <a:pt x="40355" y="0"/>
                  <a:pt x="90060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5842821" y="5628809"/>
            <a:ext cx="4570593" cy="405274"/>
          </a:xfrm>
          <a:prstGeom prst="rect">
            <a:avLst/>
          </a:prstGeom>
          <a:noFill/>
          <a:ln/>
        </p:spPr>
        <p:txBody>
          <a:bodyPr wrap="square" lIns="135091" tIns="90061" rIns="135091" bIns="90061" rtlCol="0" anchor="ctr"/>
          <a:lstStyle/>
          <a:p>
            <a:pPr algn="ctr">
              <a:lnSpc>
                <a:spcPct val="120000"/>
              </a:lnSpc>
            </a:pPr>
            <a:r>
              <a:rPr lang="en-US" sz="1241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审阅→插入批注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863953" y="4052742"/>
            <a:ext cx="4942094" cy="2206493"/>
          </a:xfrm>
          <a:custGeom>
            <a:avLst/>
            <a:gdLst/>
            <a:ahLst/>
            <a:cxnLst/>
            <a:rect l="l" t="t" r="r" b="b"/>
            <a:pathLst>
              <a:path w="4942094" h="2206493">
                <a:moveTo>
                  <a:pt x="135082" y="0"/>
                </a:moveTo>
                <a:lnTo>
                  <a:pt x="4807013" y="0"/>
                </a:lnTo>
                <a:cubicBezTo>
                  <a:pt x="4881616" y="0"/>
                  <a:pt x="4942094" y="60478"/>
                  <a:pt x="4942094" y="135082"/>
                </a:cubicBezTo>
                <a:lnTo>
                  <a:pt x="4942094" y="2071412"/>
                </a:lnTo>
                <a:cubicBezTo>
                  <a:pt x="4942094" y="2146015"/>
                  <a:pt x="4881616" y="2206493"/>
                  <a:pt x="4807013" y="2206493"/>
                </a:cubicBezTo>
                <a:lnTo>
                  <a:pt x="135082" y="2206493"/>
                </a:lnTo>
                <a:cubicBezTo>
                  <a:pt x="60478" y="2206493"/>
                  <a:pt x="0" y="2146015"/>
                  <a:pt x="0" y="2071412"/>
                </a:cubicBezTo>
                <a:lnTo>
                  <a:pt x="0" y="135082"/>
                </a:lnTo>
                <a:cubicBezTo>
                  <a:pt x="0" y="60528"/>
                  <a:pt x="60528" y="0"/>
                  <a:pt x="13508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3773" dist="1125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11089105" y="4277895"/>
            <a:ext cx="540366" cy="540366"/>
          </a:xfrm>
          <a:custGeom>
            <a:avLst/>
            <a:gdLst/>
            <a:ahLst/>
            <a:cxnLst/>
            <a:rect l="l" t="t" r="r" b="b"/>
            <a:pathLst>
              <a:path w="540366" h="540366">
                <a:moveTo>
                  <a:pt x="90063" y="0"/>
                </a:moveTo>
                <a:lnTo>
                  <a:pt x="450303" y="0"/>
                </a:lnTo>
                <a:cubicBezTo>
                  <a:pt x="500043" y="0"/>
                  <a:pt x="540366" y="40322"/>
                  <a:pt x="540366" y="90063"/>
                </a:cubicBezTo>
                <a:lnTo>
                  <a:pt x="540366" y="450303"/>
                </a:lnTo>
                <a:cubicBezTo>
                  <a:pt x="540366" y="500043"/>
                  <a:pt x="500043" y="540366"/>
                  <a:pt x="450303" y="540366"/>
                </a:cubicBezTo>
                <a:lnTo>
                  <a:pt x="90063" y="540366"/>
                </a:lnTo>
                <a:cubicBezTo>
                  <a:pt x="40322" y="540366"/>
                  <a:pt x="0" y="500043"/>
                  <a:pt x="0" y="450303"/>
                </a:cubicBezTo>
                <a:lnTo>
                  <a:pt x="0" y="90063"/>
                </a:lnTo>
                <a:cubicBezTo>
                  <a:pt x="0" y="40356"/>
                  <a:pt x="40356" y="0"/>
                  <a:pt x="90063" y="0"/>
                </a:cubicBezTo>
                <a:close/>
              </a:path>
            </a:pathLst>
          </a:custGeom>
          <a:solidFill>
            <a:srgbClr val="036C7C">
              <a:alpha val="1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11232640" y="4435501"/>
            <a:ext cx="253296" cy="225152"/>
          </a:xfrm>
          <a:custGeom>
            <a:avLst/>
            <a:gdLst/>
            <a:ahLst/>
            <a:cxnLst/>
            <a:rect l="l" t="t" r="r" b="b"/>
            <a:pathLst>
              <a:path w="253296" h="225152">
                <a:moveTo>
                  <a:pt x="126648" y="28144"/>
                </a:moveTo>
                <a:cubicBezTo>
                  <a:pt x="173262" y="28144"/>
                  <a:pt x="211080" y="65963"/>
                  <a:pt x="211080" y="112576"/>
                </a:cubicBezTo>
                <a:cubicBezTo>
                  <a:pt x="211080" y="159190"/>
                  <a:pt x="173262" y="197008"/>
                  <a:pt x="126648" y="197008"/>
                </a:cubicBezTo>
                <a:cubicBezTo>
                  <a:pt x="97976" y="197008"/>
                  <a:pt x="72603" y="182716"/>
                  <a:pt x="57343" y="160817"/>
                </a:cubicBezTo>
                <a:cubicBezTo>
                  <a:pt x="52902" y="154440"/>
                  <a:pt x="44107" y="152901"/>
                  <a:pt x="37731" y="157343"/>
                </a:cubicBezTo>
                <a:cubicBezTo>
                  <a:pt x="31354" y="161784"/>
                  <a:pt x="29815" y="170579"/>
                  <a:pt x="34257" y="176956"/>
                </a:cubicBezTo>
                <a:cubicBezTo>
                  <a:pt x="54573" y="206067"/>
                  <a:pt x="88390" y="225152"/>
                  <a:pt x="126648" y="225152"/>
                </a:cubicBezTo>
                <a:cubicBezTo>
                  <a:pt x="188829" y="225152"/>
                  <a:pt x="239224" y="174757"/>
                  <a:pt x="239224" y="112576"/>
                </a:cubicBezTo>
                <a:cubicBezTo>
                  <a:pt x="239224" y="50395"/>
                  <a:pt x="188829" y="0"/>
                  <a:pt x="126648" y="0"/>
                </a:cubicBezTo>
                <a:cubicBezTo>
                  <a:pt x="88962" y="0"/>
                  <a:pt x="55628" y="18514"/>
                  <a:pt x="35180" y="46921"/>
                </a:cubicBezTo>
                <a:lnTo>
                  <a:pt x="35180" y="35180"/>
                </a:lnTo>
                <a:cubicBezTo>
                  <a:pt x="35180" y="27396"/>
                  <a:pt x="28892" y="21108"/>
                  <a:pt x="21108" y="21108"/>
                </a:cubicBezTo>
                <a:cubicBezTo>
                  <a:pt x="13324" y="21108"/>
                  <a:pt x="7036" y="27396"/>
                  <a:pt x="7036" y="35180"/>
                </a:cubicBezTo>
                <a:lnTo>
                  <a:pt x="7036" y="84432"/>
                </a:lnTo>
                <a:cubicBezTo>
                  <a:pt x="7036" y="92216"/>
                  <a:pt x="13324" y="98504"/>
                  <a:pt x="21108" y="98504"/>
                </a:cubicBezTo>
                <a:lnTo>
                  <a:pt x="31926" y="98504"/>
                </a:lnTo>
                <a:cubicBezTo>
                  <a:pt x="32146" y="98504"/>
                  <a:pt x="32366" y="98504"/>
                  <a:pt x="32586" y="98504"/>
                </a:cubicBezTo>
                <a:lnTo>
                  <a:pt x="70404" y="98504"/>
                </a:lnTo>
                <a:cubicBezTo>
                  <a:pt x="78188" y="98504"/>
                  <a:pt x="84476" y="92216"/>
                  <a:pt x="84476" y="84432"/>
                </a:cubicBezTo>
                <a:cubicBezTo>
                  <a:pt x="84476" y="76649"/>
                  <a:pt x="78188" y="70360"/>
                  <a:pt x="70404" y="70360"/>
                </a:cubicBezTo>
                <a:lnTo>
                  <a:pt x="53562" y="70360"/>
                </a:lnTo>
                <a:cubicBezTo>
                  <a:pt x="68117" y="45118"/>
                  <a:pt x="95426" y="28144"/>
                  <a:pt x="126648" y="28144"/>
                </a:cubicBezTo>
                <a:close/>
                <a:moveTo>
                  <a:pt x="137202" y="66842"/>
                </a:moveTo>
                <a:cubicBezTo>
                  <a:pt x="137202" y="60993"/>
                  <a:pt x="132497" y="56288"/>
                  <a:pt x="126648" y="56288"/>
                </a:cubicBezTo>
                <a:cubicBezTo>
                  <a:pt x="120800" y="56288"/>
                  <a:pt x="116094" y="60993"/>
                  <a:pt x="116094" y="66842"/>
                </a:cubicBezTo>
                <a:lnTo>
                  <a:pt x="116094" y="112576"/>
                </a:lnTo>
                <a:cubicBezTo>
                  <a:pt x="116094" y="115391"/>
                  <a:pt x="117194" y="118073"/>
                  <a:pt x="119172" y="120052"/>
                </a:cubicBezTo>
                <a:lnTo>
                  <a:pt x="150834" y="151714"/>
                </a:lnTo>
                <a:cubicBezTo>
                  <a:pt x="154968" y="155848"/>
                  <a:pt x="161652" y="155848"/>
                  <a:pt x="165742" y="151714"/>
                </a:cubicBezTo>
                <a:cubicBezTo>
                  <a:pt x="169832" y="147580"/>
                  <a:pt x="169876" y="140896"/>
                  <a:pt x="165742" y="136806"/>
                </a:cubicBezTo>
                <a:lnTo>
                  <a:pt x="137158" y="108223"/>
                </a:lnTo>
                <a:lnTo>
                  <a:pt x="137158" y="66842"/>
                </a:lnTo>
                <a:close/>
              </a:path>
            </a:pathLst>
          </a:custGeom>
          <a:solidFill>
            <a:srgbClr val="036C7C"/>
          </a:solidFill>
          <a:ln/>
        </p:spPr>
      </p:sp>
      <p:sp>
        <p:nvSpPr>
          <p:cNvPr id="37" name="Text 35"/>
          <p:cNvSpPr/>
          <p:nvPr/>
        </p:nvSpPr>
        <p:spPr>
          <a:xfrm>
            <a:off x="11764562" y="4390471"/>
            <a:ext cx="1013186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3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修订模式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089105" y="4953352"/>
            <a:ext cx="4581850" cy="540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记录所有修改痕迹,方便查看和接受或拒绝修改,确保文档质量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1089105" y="5628809"/>
            <a:ext cx="4491789" cy="405274"/>
          </a:xfrm>
          <a:custGeom>
            <a:avLst/>
            <a:gdLst/>
            <a:ahLst/>
            <a:cxnLst/>
            <a:rect l="l" t="t" r="r" b="b"/>
            <a:pathLst>
              <a:path w="4491789" h="405274">
                <a:moveTo>
                  <a:pt x="90060" y="0"/>
                </a:moveTo>
                <a:lnTo>
                  <a:pt x="4401729" y="0"/>
                </a:lnTo>
                <a:cubicBezTo>
                  <a:pt x="4451468" y="0"/>
                  <a:pt x="4491789" y="40321"/>
                  <a:pt x="4491789" y="90060"/>
                </a:cubicBezTo>
                <a:lnTo>
                  <a:pt x="4491789" y="315214"/>
                </a:lnTo>
                <a:cubicBezTo>
                  <a:pt x="4491789" y="364953"/>
                  <a:pt x="4451468" y="405274"/>
                  <a:pt x="4401729" y="405274"/>
                </a:cubicBezTo>
                <a:lnTo>
                  <a:pt x="90060" y="405274"/>
                </a:lnTo>
                <a:cubicBezTo>
                  <a:pt x="40355" y="405274"/>
                  <a:pt x="0" y="364920"/>
                  <a:pt x="0" y="315214"/>
                </a:cubicBezTo>
                <a:lnTo>
                  <a:pt x="0" y="90060"/>
                </a:lnTo>
                <a:cubicBezTo>
                  <a:pt x="0" y="40355"/>
                  <a:pt x="40355" y="0"/>
                  <a:pt x="90060" y="0"/>
                </a:cubicBezTo>
                <a:close/>
              </a:path>
            </a:pathLst>
          </a:custGeom>
          <a:solidFill>
            <a:srgbClr val="036C7C">
              <a:alpha val="1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11049704" y="5628809"/>
            <a:ext cx="4570593" cy="405274"/>
          </a:xfrm>
          <a:prstGeom prst="rect">
            <a:avLst/>
          </a:prstGeom>
          <a:noFill/>
          <a:ln/>
        </p:spPr>
        <p:txBody>
          <a:bodyPr wrap="square" lIns="135091" tIns="90061" rIns="135091" bIns="90061" rtlCol="0" anchor="ctr"/>
          <a:lstStyle/>
          <a:p>
            <a:pPr algn="ctr">
              <a:lnSpc>
                <a:spcPct val="120000"/>
              </a:lnSpc>
            </a:pPr>
            <a:r>
              <a:rPr lang="en-US" sz="1241" b="1" dirty="0">
                <a:solidFill>
                  <a:srgbClr val="036C7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审阅→修订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50305" y="6439357"/>
            <a:ext cx="15355391" cy="2251524"/>
          </a:xfrm>
          <a:custGeom>
            <a:avLst/>
            <a:gdLst/>
            <a:ahLst/>
            <a:cxnLst/>
            <a:rect l="l" t="t" r="r" b="b"/>
            <a:pathLst>
              <a:path w="15355391" h="2251524">
                <a:moveTo>
                  <a:pt x="180122" y="0"/>
                </a:moveTo>
                <a:lnTo>
                  <a:pt x="15175269" y="0"/>
                </a:lnTo>
                <a:cubicBezTo>
                  <a:pt x="15274747" y="0"/>
                  <a:pt x="15355391" y="80643"/>
                  <a:pt x="15355391" y="180122"/>
                </a:cubicBezTo>
                <a:lnTo>
                  <a:pt x="15355391" y="2071402"/>
                </a:lnTo>
                <a:cubicBezTo>
                  <a:pt x="15355391" y="2170880"/>
                  <a:pt x="15274747" y="2251524"/>
                  <a:pt x="15175269" y="2251524"/>
                </a:cubicBezTo>
                <a:lnTo>
                  <a:pt x="180122" y="2251524"/>
                </a:lnTo>
                <a:cubicBezTo>
                  <a:pt x="80643" y="2251524"/>
                  <a:pt x="0" y="2170880"/>
                  <a:pt x="0" y="2071402"/>
                </a:cubicBezTo>
                <a:lnTo>
                  <a:pt x="0" y="180122"/>
                </a:lnTo>
                <a:cubicBezTo>
                  <a:pt x="0" y="80710"/>
                  <a:pt x="80710" y="0"/>
                  <a:pt x="180122" y="0"/>
                </a:cubicBezTo>
                <a:close/>
              </a:path>
            </a:pathLst>
          </a:custGeom>
          <a:solidFill>
            <a:srgbClr val="E8F2FF"/>
          </a:solidFill>
          <a:ln/>
        </p:spPr>
      </p:sp>
      <p:sp>
        <p:nvSpPr>
          <p:cNvPr id="42" name="Shape 40"/>
          <p:cNvSpPr/>
          <p:nvPr/>
        </p:nvSpPr>
        <p:spPr>
          <a:xfrm>
            <a:off x="720488" y="6709540"/>
            <a:ext cx="720488" cy="720488"/>
          </a:xfrm>
          <a:custGeom>
            <a:avLst/>
            <a:gdLst/>
            <a:ahLst/>
            <a:cxnLst/>
            <a:rect l="l" t="t" r="r" b="b"/>
            <a:pathLst>
              <a:path w="720488" h="720488">
                <a:moveTo>
                  <a:pt x="135091" y="0"/>
                </a:moveTo>
                <a:lnTo>
                  <a:pt x="585396" y="0"/>
                </a:lnTo>
                <a:cubicBezTo>
                  <a:pt x="659955" y="0"/>
                  <a:pt x="720488" y="60532"/>
                  <a:pt x="720488" y="135091"/>
                </a:cubicBezTo>
                <a:lnTo>
                  <a:pt x="720488" y="585396"/>
                </a:lnTo>
                <a:cubicBezTo>
                  <a:pt x="720488" y="659955"/>
                  <a:pt x="659955" y="720488"/>
                  <a:pt x="585396" y="720488"/>
                </a:cubicBezTo>
                <a:lnTo>
                  <a:pt x="135091" y="720488"/>
                </a:lnTo>
                <a:cubicBezTo>
                  <a:pt x="60532" y="720488"/>
                  <a:pt x="0" y="659955"/>
                  <a:pt x="0" y="585396"/>
                </a:cubicBezTo>
                <a:lnTo>
                  <a:pt x="0" y="135091"/>
                </a:lnTo>
                <a:cubicBezTo>
                  <a:pt x="0" y="60482"/>
                  <a:pt x="60482" y="0"/>
                  <a:pt x="135091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43" name="Shape 41"/>
          <p:cNvSpPr/>
          <p:nvPr/>
        </p:nvSpPr>
        <p:spPr>
          <a:xfrm>
            <a:off x="914681" y="6900920"/>
            <a:ext cx="337729" cy="337729"/>
          </a:xfrm>
          <a:custGeom>
            <a:avLst/>
            <a:gdLst/>
            <a:ahLst/>
            <a:cxnLst/>
            <a:rect l="l" t="t" r="r" b="b"/>
            <a:pathLst>
              <a:path w="337729" h="337729">
                <a:moveTo>
                  <a:pt x="168864" y="0"/>
                </a:moveTo>
                <a:cubicBezTo>
                  <a:pt x="171899" y="0"/>
                  <a:pt x="174933" y="660"/>
                  <a:pt x="177703" y="1913"/>
                </a:cubicBezTo>
                <a:lnTo>
                  <a:pt x="301977" y="54617"/>
                </a:lnTo>
                <a:cubicBezTo>
                  <a:pt x="316489" y="60752"/>
                  <a:pt x="327306" y="75065"/>
                  <a:pt x="327240" y="92348"/>
                </a:cubicBezTo>
                <a:cubicBezTo>
                  <a:pt x="326911" y="157783"/>
                  <a:pt x="299998" y="277505"/>
                  <a:pt x="186344" y="331924"/>
                </a:cubicBezTo>
                <a:cubicBezTo>
                  <a:pt x="175329" y="337201"/>
                  <a:pt x="162532" y="337201"/>
                  <a:pt x="151516" y="331924"/>
                </a:cubicBezTo>
                <a:cubicBezTo>
                  <a:pt x="37797" y="277505"/>
                  <a:pt x="10950" y="157783"/>
                  <a:pt x="10620" y="92348"/>
                </a:cubicBezTo>
                <a:cubicBezTo>
                  <a:pt x="10554" y="75065"/>
                  <a:pt x="21372" y="60752"/>
                  <a:pt x="35884" y="54617"/>
                </a:cubicBezTo>
                <a:lnTo>
                  <a:pt x="160091" y="1913"/>
                </a:lnTo>
                <a:cubicBezTo>
                  <a:pt x="162862" y="660"/>
                  <a:pt x="165830" y="0"/>
                  <a:pt x="168864" y="0"/>
                </a:cubicBezTo>
                <a:close/>
                <a:moveTo>
                  <a:pt x="168864" y="44063"/>
                </a:moveTo>
                <a:lnTo>
                  <a:pt x="168864" y="293468"/>
                </a:lnTo>
                <a:cubicBezTo>
                  <a:pt x="259893" y="249405"/>
                  <a:pt x="284365" y="151780"/>
                  <a:pt x="284958" y="93337"/>
                </a:cubicBezTo>
                <a:lnTo>
                  <a:pt x="168864" y="44129"/>
                </a:lnTo>
                <a:lnTo>
                  <a:pt x="168864" y="4412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4" name="Text 42"/>
          <p:cNvSpPr/>
          <p:nvPr/>
        </p:nvSpPr>
        <p:spPr>
          <a:xfrm>
            <a:off x="1621097" y="6709540"/>
            <a:ext cx="14049507" cy="360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2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文档保护与加密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621097" y="7204875"/>
            <a:ext cx="14004476" cy="585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8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通过"文件"→"信息"→"保护文档"→"用密码进行加密",设置打开密码和修改密码。可设置修改权限密码,用户需输入密码才能修改文档,否则只能以只读方式打开,有效保护重要文档内容。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621097" y="7970393"/>
            <a:ext cx="1080731" cy="450305"/>
          </a:xfrm>
          <a:custGeom>
            <a:avLst/>
            <a:gdLst/>
            <a:ahLst/>
            <a:cxnLst/>
            <a:rect l="l" t="t" r="r" b="b"/>
            <a:pathLst>
              <a:path w="1080731" h="450305">
                <a:moveTo>
                  <a:pt x="225152" y="0"/>
                </a:moveTo>
                <a:lnTo>
                  <a:pt x="855579" y="0"/>
                </a:lnTo>
                <a:cubicBezTo>
                  <a:pt x="979844" y="0"/>
                  <a:pt x="1080731" y="100887"/>
                  <a:pt x="1080731" y="225152"/>
                </a:cubicBezTo>
                <a:lnTo>
                  <a:pt x="1080731" y="225152"/>
                </a:lnTo>
                <a:cubicBezTo>
                  <a:pt x="1080731" y="349417"/>
                  <a:pt x="979844" y="450305"/>
                  <a:pt x="855579" y="450305"/>
                </a:cubicBezTo>
                <a:lnTo>
                  <a:pt x="225152" y="450305"/>
                </a:lnTo>
                <a:cubicBezTo>
                  <a:pt x="100887" y="450305"/>
                  <a:pt x="0" y="349417"/>
                  <a:pt x="0" y="225152"/>
                </a:cubicBezTo>
                <a:lnTo>
                  <a:pt x="0" y="225152"/>
                </a:lnTo>
                <a:cubicBezTo>
                  <a:pt x="0" y="100887"/>
                  <a:pt x="100887" y="0"/>
                  <a:pt x="225152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1621097" y="7970393"/>
            <a:ext cx="1170792" cy="450305"/>
          </a:xfrm>
          <a:prstGeom prst="rect">
            <a:avLst/>
          </a:prstGeom>
          <a:noFill/>
          <a:ln/>
        </p:spPr>
        <p:txBody>
          <a:bodyPr wrap="square" lIns="180122" tIns="90061" rIns="180122" bIns="90061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密码保护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2836920" y="7970393"/>
            <a:ext cx="1080731" cy="450305"/>
          </a:xfrm>
          <a:custGeom>
            <a:avLst/>
            <a:gdLst/>
            <a:ahLst/>
            <a:cxnLst/>
            <a:rect l="l" t="t" r="r" b="b"/>
            <a:pathLst>
              <a:path w="1080731" h="450305">
                <a:moveTo>
                  <a:pt x="225152" y="0"/>
                </a:moveTo>
                <a:lnTo>
                  <a:pt x="855579" y="0"/>
                </a:lnTo>
                <a:cubicBezTo>
                  <a:pt x="979844" y="0"/>
                  <a:pt x="1080731" y="100887"/>
                  <a:pt x="1080731" y="225152"/>
                </a:cubicBezTo>
                <a:lnTo>
                  <a:pt x="1080731" y="225152"/>
                </a:lnTo>
                <a:cubicBezTo>
                  <a:pt x="1080731" y="349417"/>
                  <a:pt x="979844" y="450305"/>
                  <a:pt x="855579" y="450305"/>
                </a:cubicBezTo>
                <a:lnTo>
                  <a:pt x="225152" y="450305"/>
                </a:lnTo>
                <a:cubicBezTo>
                  <a:pt x="100887" y="450305"/>
                  <a:pt x="0" y="349417"/>
                  <a:pt x="0" y="225152"/>
                </a:cubicBezTo>
                <a:lnTo>
                  <a:pt x="0" y="225152"/>
                </a:lnTo>
                <a:cubicBezTo>
                  <a:pt x="0" y="100887"/>
                  <a:pt x="100887" y="0"/>
                  <a:pt x="225152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2836920" y="7970393"/>
            <a:ext cx="1170792" cy="450305"/>
          </a:xfrm>
          <a:prstGeom prst="rect">
            <a:avLst/>
          </a:prstGeom>
          <a:noFill/>
          <a:ln/>
        </p:spPr>
        <p:txBody>
          <a:bodyPr wrap="square" lIns="180122" tIns="90061" rIns="180122" bIns="90061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只读权限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052742" y="7970393"/>
            <a:ext cx="1080731" cy="450305"/>
          </a:xfrm>
          <a:custGeom>
            <a:avLst/>
            <a:gdLst/>
            <a:ahLst/>
            <a:cxnLst/>
            <a:rect l="l" t="t" r="r" b="b"/>
            <a:pathLst>
              <a:path w="1080731" h="450305">
                <a:moveTo>
                  <a:pt x="225152" y="0"/>
                </a:moveTo>
                <a:lnTo>
                  <a:pt x="855579" y="0"/>
                </a:lnTo>
                <a:cubicBezTo>
                  <a:pt x="979844" y="0"/>
                  <a:pt x="1080731" y="100887"/>
                  <a:pt x="1080731" y="225152"/>
                </a:cubicBezTo>
                <a:lnTo>
                  <a:pt x="1080731" y="225152"/>
                </a:lnTo>
                <a:cubicBezTo>
                  <a:pt x="1080731" y="349417"/>
                  <a:pt x="979844" y="450305"/>
                  <a:pt x="855579" y="450305"/>
                </a:cubicBezTo>
                <a:lnTo>
                  <a:pt x="225152" y="450305"/>
                </a:lnTo>
                <a:cubicBezTo>
                  <a:pt x="100887" y="450305"/>
                  <a:pt x="0" y="349417"/>
                  <a:pt x="0" y="225152"/>
                </a:cubicBezTo>
                <a:lnTo>
                  <a:pt x="0" y="225152"/>
                </a:lnTo>
                <a:cubicBezTo>
                  <a:pt x="0" y="100887"/>
                  <a:pt x="100887" y="0"/>
                  <a:pt x="225152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4052742" y="7970393"/>
            <a:ext cx="1170792" cy="450305"/>
          </a:xfrm>
          <a:prstGeom prst="rect">
            <a:avLst/>
          </a:prstGeom>
          <a:noFill/>
          <a:ln/>
        </p:spPr>
        <p:txBody>
          <a:bodyPr wrap="square" lIns="180122" tIns="90061" rIns="180122" bIns="90061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内容安全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17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2024.cnblogs.com/0d60575a9f9d8aec1519b9113b490e41bd4bff0c.png"/>
          <p:cNvPicPr>
            <a:picLocks noChangeAspect="1"/>
          </p:cNvPicPr>
          <p:nvPr/>
        </p:nvPicPr>
        <p:blipFill>
          <a:blip r:embed="rId3">
            <a:alphaModFix amt="20000"/>
          </a:blip>
          <a:srcRect l="2095" r="209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17346">
                  <a:alpha val="95000"/>
                </a:srgbClr>
              </a:gs>
              <a:gs pos="100000">
                <a:srgbClr val="217346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574800"/>
            <a:ext cx="2946400" cy="711200"/>
          </a:xfrm>
          <a:custGeom>
            <a:avLst/>
            <a:gdLst/>
            <a:ahLst/>
            <a:cxnLst/>
            <a:rect l="l" t="t" r="r" b="b"/>
            <a:pathLst>
              <a:path w="2946400" h="711200">
                <a:moveTo>
                  <a:pt x="355600" y="0"/>
                </a:moveTo>
                <a:lnTo>
                  <a:pt x="2590800" y="0"/>
                </a:lnTo>
                <a:cubicBezTo>
                  <a:pt x="2787061" y="0"/>
                  <a:pt x="2946400" y="159339"/>
                  <a:pt x="2946400" y="355600"/>
                </a:cubicBezTo>
                <a:lnTo>
                  <a:pt x="2946400" y="355600"/>
                </a:lnTo>
                <a:cubicBezTo>
                  <a:pt x="2946400" y="551861"/>
                  <a:pt x="2787061" y="711200"/>
                  <a:pt x="25908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5" name="Text 2"/>
          <p:cNvSpPr/>
          <p:nvPr/>
        </p:nvSpPr>
        <p:spPr>
          <a:xfrm>
            <a:off x="914400" y="1727200"/>
            <a:ext cx="2288514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kern="0" spc="24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997200"/>
            <a:ext cx="1569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Excel数据分析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技能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689600"/>
            <a:ext cx="9944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从数据录入到高级分析的完整技能树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6756400"/>
            <a:ext cx="3022600" cy="812800"/>
          </a:xfrm>
          <a:custGeom>
            <a:avLst/>
            <a:gdLst/>
            <a:ahLst/>
            <a:cxnLst/>
            <a:rect l="l" t="t" r="r" b="b"/>
            <a:pathLst>
              <a:path w="3022600" h="812800">
                <a:moveTo>
                  <a:pt x="152400" y="0"/>
                </a:moveTo>
                <a:lnTo>
                  <a:pt x="2870200" y="0"/>
                </a:lnTo>
                <a:cubicBezTo>
                  <a:pt x="2954312" y="0"/>
                  <a:pt x="3022600" y="68288"/>
                  <a:pt x="3022600" y="152400"/>
                </a:cubicBezTo>
                <a:lnTo>
                  <a:pt x="3022600" y="660400"/>
                </a:lnTo>
                <a:cubicBezTo>
                  <a:pt x="3022600" y="744512"/>
                  <a:pt x="2954312" y="812800"/>
                  <a:pt x="28702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989013" y="69723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90500" y="119063"/>
                </a:moveTo>
                <a:lnTo>
                  <a:pt x="190500" y="190500"/>
                </a:lnTo>
                <a:lnTo>
                  <a:pt x="285750" y="190500"/>
                </a:lnTo>
                <a:lnTo>
                  <a:pt x="285750" y="119063"/>
                </a:lnTo>
                <a:lnTo>
                  <a:pt x="190500" y="119063"/>
                </a:lnTo>
                <a:close/>
                <a:moveTo>
                  <a:pt x="142875" y="119063"/>
                </a:moveTo>
                <a:lnTo>
                  <a:pt x="47625" y="119063"/>
                </a:lnTo>
                <a:lnTo>
                  <a:pt x="47625" y="190500"/>
                </a:lnTo>
                <a:lnTo>
                  <a:pt x="142875" y="190500"/>
                </a:lnTo>
                <a:lnTo>
                  <a:pt x="142875" y="119063"/>
                </a:lnTo>
                <a:close/>
                <a:moveTo>
                  <a:pt x="0" y="238125"/>
                </a:moveTo>
                <a:lnTo>
                  <a:pt x="0" y="71438"/>
                </a:lnTo>
                <a:cubicBezTo>
                  <a:pt x="0" y="45169"/>
                  <a:pt x="21357" y="23812"/>
                  <a:pt x="47625" y="23812"/>
                </a:cubicBezTo>
                <a:lnTo>
                  <a:pt x="285750" y="23812"/>
                </a:lnTo>
                <a:cubicBezTo>
                  <a:pt x="312018" y="23812"/>
                  <a:pt x="333375" y="45169"/>
                  <a:pt x="333375" y="71438"/>
                </a:cubicBez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238125"/>
                </a:lnTo>
                <a:close/>
                <a:moveTo>
                  <a:pt x="285750" y="238125"/>
                </a:moveTo>
                <a:lnTo>
                  <a:pt x="190500" y="238125"/>
                </a:lnTo>
                <a:lnTo>
                  <a:pt x="190500" y="309563"/>
                </a:lnTo>
                <a:lnTo>
                  <a:pt x="285750" y="309563"/>
                </a:lnTo>
                <a:lnTo>
                  <a:pt x="285750" y="238125"/>
                </a:lnTo>
                <a:close/>
                <a:moveTo>
                  <a:pt x="142875" y="309563"/>
                </a:moveTo>
                <a:lnTo>
                  <a:pt x="142875" y="238125"/>
                </a:lnTo>
                <a:lnTo>
                  <a:pt x="47625" y="238125"/>
                </a:lnTo>
                <a:lnTo>
                  <a:pt x="47625" y="309563"/>
                </a:lnTo>
                <a:lnTo>
                  <a:pt x="142875" y="3095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593850" y="6959600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数据透视表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29050" y="6756400"/>
            <a:ext cx="3022600" cy="812800"/>
          </a:xfrm>
          <a:custGeom>
            <a:avLst/>
            <a:gdLst/>
            <a:ahLst/>
            <a:cxnLst/>
            <a:rect l="l" t="t" r="r" b="b"/>
            <a:pathLst>
              <a:path w="3022600" h="812800">
                <a:moveTo>
                  <a:pt x="152400" y="0"/>
                </a:moveTo>
                <a:lnTo>
                  <a:pt x="2870200" y="0"/>
                </a:lnTo>
                <a:cubicBezTo>
                  <a:pt x="2954312" y="0"/>
                  <a:pt x="3022600" y="68288"/>
                  <a:pt x="3022600" y="152400"/>
                </a:cubicBezTo>
                <a:lnTo>
                  <a:pt x="3022600" y="660400"/>
                </a:lnTo>
                <a:cubicBezTo>
                  <a:pt x="3022600" y="744512"/>
                  <a:pt x="2954312" y="812800"/>
                  <a:pt x="28702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286250" y="6972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3812" y="23812"/>
                </a:moveTo>
                <a:cubicBezTo>
                  <a:pt x="36984" y="23812"/>
                  <a:pt x="47625" y="34454"/>
                  <a:pt x="47625" y="47625"/>
                </a:cubicBezTo>
                <a:lnTo>
                  <a:pt x="47625" y="297656"/>
                </a:lnTo>
                <a:cubicBezTo>
                  <a:pt x="47625" y="304205"/>
                  <a:pt x="52983" y="309563"/>
                  <a:pt x="59531" y="309563"/>
                </a:cubicBezTo>
                <a:lnTo>
                  <a:pt x="357188" y="309563"/>
                </a:lnTo>
                <a:cubicBezTo>
                  <a:pt x="370359" y="309563"/>
                  <a:pt x="381000" y="320204"/>
                  <a:pt x="381000" y="333375"/>
                </a:cubicBezTo>
                <a:cubicBezTo>
                  <a:pt x="381000" y="346546"/>
                  <a:pt x="370359" y="357188"/>
                  <a:pt x="357188" y="357188"/>
                </a:cubicBezTo>
                <a:lnTo>
                  <a:pt x="59531" y="357188"/>
                </a:lnTo>
                <a:cubicBezTo>
                  <a:pt x="26640" y="357188"/>
                  <a:pt x="0" y="330547"/>
                  <a:pt x="0" y="297656"/>
                </a:cubicBezTo>
                <a:lnTo>
                  <a:pt x="0" y="47625"/>
                </a:lnTo>
                <a:cubicBezTo>
                  <a:pt x="0" y="34454"/>
                  <a:pt x="10641" y="23812"/>
                  <a:pt x="23812" y="23812"/>
                </a:cubicBezTo>
                <a:close/>
                <a:moveTo>
                  <a:pt x="95250" y="71438"/>
                </a:moveTo>
                <a:cubicBezTo>
                  <a:pt x="95250" y="58266"/>
                  <a:pt x="105891" y="47625"/>
                  <a:pt x="119063" y="47625"/>
                </a:cubicBezTo>
                <a:lnTo>
                  <a:pt x="261938" y="47625"/>
                </a:lnTo>
                <a:cubicBezTo>
                  <a:pt x="275109" y="47625"/>
                  <a:pt x="285750" y="58266"/>
                  <a:pt x="285750" y="71438"/>
                </a:cubicBezTo>
                <a:cubicBezTo>
                  <a:pt x="285750" y="84609"/>
                  <a:pt x="275109" y="95250"/>
                  <a:pt x="261938" y="95250"/>
                </a:cubicBezTo>
                <a:lnTo>
                  <a:pt x="119063" y="95250"/>
                </a:lnTo>
                <a:cubicBezTo>
                  <a:pt x="105891" y="95250"/>
                  <a:pt x="95250" y="84609"/>
                  <a:pt x="95250" y="71438"/>
                </a:cubicBezTo>
                <a:close/>
                <a:moveTo>
                  <a:pt x="119063" y="130969"/>
                </a:moveTo>
                <a:lnTo>
                  <a:pt x="214313" y="130969"/>
                </a:lnTo>
                <a:cubicBezTo>
                  <a:pt x="227484" y="130969"/>
                  <a:pt x="238125" y="141610"/>
                  <a:pt x="238125" y="154781"/>
                </a:cubicBezTo>
                <a:cubicBezTo>
                  <a:pt x="238125" y="167953"/>
                  <a:pt x="227484" y="178594"/>
                  <a:pt x="214313" y="178594"/>
                </a:cubicBezTo>
                <a:lnTo>
                  <a:pt x="119063" y="178594"/>
                </a:lnTo>
                <a:cubicBezTo>
                  <a:pt x="105891" y="178594"/>
                  <a:pt x="95250" y="167953"/>
                  <a:pt x="95250" y="154781"/>
                </a:cubicBezTo>
                <a:cubicBezTo>
                  <a:pt x="95250" y="141610"/>
                  <a:pt x="105891" y="130969"/>
                  <a:pt x="119063" y="130969"/>
                </a:cubicBezTo>
                <a:close/>
                <a:moveTo>
                  <a:pt x="119063" y="214313"/>
                </a:moveTo>
                <a:lnTo>
                  <a:pt x="309563" y="214313"/>
                </a:lnTo>
                <a:cubicBezTo>
                  <a:pt x="322734" y="214313"/>
                  <a:pt x="333375" y="224954"/>
                  <a:pt x="333375" y="238125"/>
                </a:cubicBezTo>
                <a:cubicBezTo>
                  <a:pt x="333375" y="251296"/>
                  <a:pt x="322734" y="261938"/>
                  <a:pt x="309563" y="261938"/>
                </a:cubicBezTo>
                <a:lnTo>
                  <a:pt x="119063" y="261938"/>
                </a:lnTo>
                <a:cubicBezTo>
                  <a:pt x="105891" y="261938"/>
                  <a:pt x="95250" y="251296"/>
                  <a:pt x="95250" y="238125"/>
                </a:cubicBezTo>
                <a:cubicBezTo>
                  <a:pt x="95250" y="224954"/>
                  <a:pt x="105891" y="214313"/>
                  <a:pt x="119063" y="21431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4914900" y="6959600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可视化分析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ENTRY &amp; FUNCTIONS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62000"/>
            <a:ext cx="1566333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Excel智能填充与函数应用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524000"/>
            <a:ext cx="7577667" cy="3429000"/>
          </a:xfrm>
          <a:custGeom>
            <a:avLst/>
            <a:gdLst/>
            <a:ahLst/>
            <a:cxnLst/>
            <a:rect l="l" t="t" r="r" b="b"/>
            <a:pathLst>
              <a:path w="7577667" h="3429000">
                <a:moveTo>
                  <a:pt x="169324" y="0"/>
                </a:moveTo>
                <a:lnTo>
                  <a:pt x="7408343" y="0"/>
                </a:lnTo>
                <a:cubicBezTo>
                  <a:pt x="7501858" y="0"/>
                  <a:pt x="7577667" y="75809"/>
                  <a:pt x="7577667" y="169324"/>
                </a:cubicBezTo>
                <a:lnTo>
                  <a:pt x="7577667" y="3259676"/>
                </a:lnTo>
                <a:cubicBezTo>
                  <a:pt x="7577667" y="3353191"/>
                  <a:pt x="7501858" y="3429000"/>
                  <a:pt x="7408343" y="3429000"/>
                </a:cubicBezTo>
                <a:lnTo>
                  <a:pt x="169324" y="3429000"/>
                </a:lnTo>
                <a:cubicBezTo>
                  <a:pt x="75809" y="3429000"/>
                  <a:pt x="0" y="3353191"/>
                  <a:pt x="0" y="3259676"/>
                </a:cubicBezTo>
                <a:lnTo>
                  <a:pt x="0" y="169324"/>
                </a:lnTo>
                <a:cubicBezTo>
                  <a:pt x="0" y="75872"/>
                  <a:pt x="75872" y="0"/>
                  <a:pt x="16932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77333" y="1778000"/>
            <a:ext cx="677333" cy="677333"/>
          </a:xfrm>
          <a:custGeom>
            <a:avLst/>
            <a:gdLst/>
            <a:ahLst/>
            <a:cxnLst/>
            <a:rect l="l" t="t" r="r" b="b"/>
            <a:pathLst>
              <a:path w="677333" h="677333">
                <a:moveTo>
                  <a:pt x="127000" y="0"/>
                </a:moveTo>
                <a:lnTo>
                  <a:pt x="550333" y="0"/>
                </a:lnTo>
                <a:cubicBezTo>
                  <a:pt x="620427" y="0"/>
                  <a:pt x="677333" y="56907"/>
                  <a:pt x="677333" y="127000"/>
                </a:cubicBezTo>
                <a:lnTo>
                  <a:pt x="677333" y="550333"/>
                </a:lnTo>
                <a:cubicBezTo>
                  <a:pt x="677333" y="620427"/>
                  <a:pt x="620427" y="677333"/>
                  <a:pt x="550333" y="677333"/>
                </a:cubicBezTo>
                <a:lnTo>
                  <a:pt x="127000" y="677333"/>
                </a:lnTo>
                <a:cubicBezTo>
                  <a:pt x="56907" y="677333"/>
                  <a:pt x="0" y="620427"/>
                  <a:pt x="0" y="550333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6" name="Shape 4"/>
          <p:cNvSpPr/>
          <p:nvPr/>
        </p:nvSpPr>
        <p:spPr>
          <a:xfrm>
            <a:off x="859896" y="1957917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247117" y="7565"/>
                </a:moveTo>
                <a:lnTo>
                  <a:pt x="192422" y="62260"/>
                </a:lnTo>
                <a:lnTo>
                  <a:pt x="255240" y="125078"/>
                </a:lnTo>
                <a:lnTo>
                  <a:pt x="309935" y="70383"/>
                </a:lnTo>
                <a:cubicBezTo>
                  <a:pt x="314771" y="65484"/>
                  <a:pt x="317500" y="58911"/>
                  <a:pt x="317500" y="52090"/>
                </a:cubicBezTo>
                <a:cubicBezTo>
                  <a:pt x="317500" y="45269"/>
                  <a:pt x="314771" y="38695"/>
                  <a:pt x="309935" y="33796"/>
                </a:cubicBezTo>
                <a:lnTo>
                  <a:pt x="283704" y="7565"/>
                </a:lnTo>
                <a:cubicBezTo>
                  <a:pt x="278805" y="2729"/>
                  <a:pt x="272231" y="0"/>
                  <a:pt x="265410" y="0"/>
                </a:cubicBezTo>
                <a:cubicBezTo>
                  <a:pt x="258589" y="0"/>
                  <a:pt x="252016" y="2729"/>
                  <a:pt x="247117" y="7565"/>
                </a:cubicBezTo>
                <a:close/>
                <a:moveTo>
                  <a:pt x="171400" y="83282"/>
                </a:moveTo>
                <a:lnTo>
                  <a:pt x="7565" y="247117"/>
                </a:lnTo>
                <a:cubicBezTo>
                  <a:pt x="2729" y="252016"/>
                  <a:pt x="0" y="258589"/>
                  <a:pt x="0" y="265410"/>
                </a:cubicBezTo>
                <a:cubicBezTo>
                  <a:pt x="0" y="272231"/>
                  <a:pt x="2729" y="278805"/>
                  <a:pt x="7565" y="283704"/>
                </a:cubicBezTo>
                <a:lnTo>
                  <a:pt x="33796" y="309935"/>
                </a:lnTo>
                <a:cubicBezTo>
                  <a:pt x="38695" y="314771"/>
                  <a:pt x="45269" y="317500"/>
                  <a:pt x="52090" y="317500"/>
                </a:cubicBezTo>
                <a:cubicBezTo>
                  <a:pt x="58911" y="317500"/>
                  <a:pt x="65484" y="314771"/>
                  <a:pt x="70383" y="309935"/>
                </a:cubicBezTo>
                <a:lnTo>
                  <a:pt x="234218" y="146100"/>
                </a:lnTo>
                <a:lnTo>
                  <a:pt x="171400" y="8328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524000" y="1820333"/>
            <a:ext cx="1164167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智能填充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24000" y="2159000"/>
            <a:ext cx="1121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Ctrl+E 黑科技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77333" y="2624667"/>
            <a:ext cx="7154333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从上一行/列的操作中找到工作机制,配合本行/列数据得出结果。可用于拼接字符串、提取字符串、格式化数据等复杂操作。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77333" y="3344333"/>
            <a:ext cx="7069667" cy="931333"/>
          </a:xfrm>
          <a:custGeom>
            <a:avLst/>
            <a:gdLst/>
            <a:ahLst/>
            <a:cxnLst/>
            <a:rect l="l" t="t" r="r" b="b"/>
            <a:pathLst>
              <a:path w="7069667" h="931333">
                <a:moveTo>
                  <a:pt x="126997" y="0"/>
                </a:moveTo>
                <a:lnTo>
                  <a:pt x="6942670" y="0"/>
                </a:lnTo>
                <a:cubicBezTo>
                  <a:pt x="7012808" y="0"/>
                  <a:pt x="7069667" y="56858"/>
                  <a:pt x="7069667" y="126997"/>
                </a:cubicBezTo>
                <a:lnTo>
                  <a:pt x="7069667" y="804337"/>
                </a:lnTo>
                <a:cubicBezTo>
                  <a:pt x="7069667" y="874475"/>
                  <a:pt x="7012808" y="931333"/>
                  <a:pt x="6942670" y="931333"/>
                </a:cubicBezTo>
                <a:lnTo>
                  <a:pt x="126997" y="931333"/>
                </a:lnTo>
                <a:cubicBezTo>
                  <a:pt x="56905" y="931333"/>
                  <a:pt x="0" y="874428"/>
                  <a:pt x="0" y="804337"/>
                </a:cubicBezTo>
                <a:lnTo>
                  <a:pt x="0" y="126997"/>
                </a:lnTo>
                <a:cubicBezTo>
                  <a:pt x="0" y="56905"/>
                  <a:pt x="56905" y="0"/>
                  <a:pt x="12699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1" name="Text 9"/>
          <p:cNvSpPr/>
          <p:nvPr/>
        </p:nvSpPr>
        <p:spPr>
          <a:xfrm>
            <a:off x="846667" y="3513667"/>
            <a:ext cx="681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示例:</a:t>
            </a:r>
            <a:r>
              <a:rPr lang="en-US" sz="1333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在A列输入"张三",B列输入"13800138000",C列输入公式 =A1&amp;":"&amp;B1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46667" y="3852333"/>
            <a:ext cx="681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下一行按Ctrl+E,自动填充相同规律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77333" y="4402667"/>
            <a:ext cx="846667" cy="296333"/>
          </a:xfrm>
          <a:custGeom>
            <a:avLst/>
            <a:gdLst/>
            <a:ahLst/>
            <a:cxnLst/>
            <a:rect l="l" t="t" r="r" b="b"/>
            <a:pathLst>
              <a:path w="846667" h="296333">
                <a:moveTo>
                  <a:pt x="148167" y="0"/>
                </a:moveTo>
                <a:lnTo>
                  <a:pt x="698500" y="0"/>
                </a:lnTo>
                <a:cubicBezTo>
                  <a:pt x="780275" y="0"/>
                  <a:pt x="846667" y="66391"/>
                  <a:pt x="846667" y="148167"/>
                </a:cubicBezTo>
                <a:lnTo>
                  <a:pt x="846667" y="148167"/>
                </a:lnTo>
                <a:cubicBezTo>
                  <a:pt x="846667" y="229942"/>
                  <a:pt x="780275" y="296333"/>
                  <a:pt x="698500" y="296333"/>
                </a:cubicBezTo>
                <a:lnTo>
                  <a:pt x="148167" y="296333"/>
                </a:lnTo>
                <a:cubicBezTo>
                  <a:pt x="66391" y="296333"/>
                  <a:pt x="0" y="229942"/>
                  <a:pt x="0" y="148167"/>
                </a:cubicBezTo>
                <a:lnTo>
                  <a:pt x="0" y="148167"/>
                </a:lnTo>
                <a:cubicBezTo>
                  <a:pt x="0" y="66391"/>
                  <a:pt x="66391" y="0"/>
                  <a:pt x="148167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77333" y="4402667"/>
            <a:ext cx="920750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智能识别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608667" y="4402667"/>
            <a:ext cx="846667" cy="296333"/>
          </a:xfrm>
          <a:custGeom>
            <a:avLst/>
            <a:gdLst/>
            <a:ahLst/>
            <a:cxnLst/>
            <a:rect l="l" t="t" r="r" b="b"/>
            <a:pathLst>
              <a:path w="846667" h="296333">
                <a:moveTo>
                  <a:pt x="148167" y="0"/>
                </a:moveTo>
                <a:lnTo>
                  <a:pt x="698500" y="0"/>
                </a:lnTo>
                <a:cubicBezTo>
                  <a:pt x="780275" y="0"/>
                  <a:pt x="846667" y="66391"/>
                  <a:pt x="846667" y="148167"/>
                </a:cubicBezTo>
                <a:lnTo>
                  <a:pt x="846667" y="148167"/>
                </a:lnTo>
                <a:cubicBezTo>
                  <a:pt x="846667" y="229942"/>
                  <a:pt x="780275" y="296333"/>
                  <a:pt x="698500" y="296333"/>
                </a:cubicBezTo>
                <a:lnTo>
                  <a:pt x="148167" y="296333"/>
                </a:lnTo>
                <a:cubicBezTo>
                  <a:pt x="66391" y="296333"/>
                  <a:pt x="0" y="229942"/>
                  <a:pt x="0" y="148167"/>
                </a:cubicBezTo>
                <a:lnTo>
                  <a:pt x="0" y="148167"/>
                </a:lnTo>
                <a:cubicBezTo>
                  <a:pt x="0" y="66391"/>
                  <a:pt x="66391" y="0"/>
                  <a:pt x="148167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608667" y="4402667"/>
            <a:ext cx="920750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自动填充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55000" y="1524000"/>
            <a:ext cx="7577667" cy="3429000"/>
          </a:xfrm>
          <a:custGeom>
            <a:avLst/>
            <a:gdLst/>
            <a:ahLst/>
            <a:cxnLst/>
            <a:rect l="l" t="t" r="r" b="b"/>
            <a:pathLst>
              <a:path w="7577667" h="3429000">
                <a:moveTo>
                  <a:pt x="169324" y="0"/>
                </a:moveTo>
                <a:lnTo>
                  <a:pt x="7408343" y="0"/>
                </a:lnTo>
                <a:cubicBezTo>
                  <a:pt x="7501858" y="0"/>
                  <a:pt x="7577667" y="75809"/>
                  <a:pt x="7577667" y="169324"/>
                </a:cubicBezTo>
                <a:lnTo>
                  <a:pt x="7577667" y="3259676"/>
                </a:lnTo>
                <a:cubicBezTo>
                  <a:pt x="7577667" y="3353191"/>
                  <a:pt x="7501858" y="3429000"/>
                  <a:pt x="7408343" y="3429000"/>
                </a:cubicBezTo>
                <a:lnTo>
                  <a:pt x="169324" y="3429000"/>
                </a:lnTo>
                <a:cubicBezTo>
                  <a:pt x="75809" y="3429000"/>
                  <a:pt x="0" y="3353191"/>
                  <a:pt x="0" y="3259676"/>
                </a:cubicBezTo>
                <a:lnTo>
                  <a:pt x="0" y="169324"/>
                </a:lnTo>
                <a:cubicBezTo>
                  <a:pt x="0" y="75872"/>
                  <a:pt x="75872" y="0"/>
                  <a:pt x="16932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8509000" y="1778000"/>
            <a:ext cx="677333" cy="677333"/>
          </a:xfrm>
          <a:custGeom>
            <a:avLst/>
            <a:gdLst/>
            <a:ahLst/>
            <a:cxnLst/>
            <a:rect l="l" t="t" r="r" b="b"/>
            <a:pathLst>
              <a:path w="677333" h="677333">
                <a:moveTo>
                  <a:pt x="127000" y="0"/>
                </a:moveTo>
                <a:lnTo>
                  <a:pt x="550333" y="0"/>
                </a:lnTo>
                <a:cubicBezTo>
                  <a:pt x="620427" y="0"/>
                  <a:pt x="677333" y="56907"/>
                  <a:pt x="677333" y="127000"/>
                </a:cubicBezTo>
                <a:lnTo>
                  <a:pt x="677333" y="550333"/>
                </a:lnTo>
                <a:cubicBezTo>
                  <a:pt x="677333" y="620427"/>
                  <a:pt x="620427" y="677333"/>
                  <a:pt x="550333" y="677333"/>
                </a:cubicBezTo>
                <a:lnTo>
                  <a:pt x="127000" y="677333"/>
                </a:lnTo>
                <a:cubicBezTo>
                  <a:pt x="56907" y="677333"/>
                  <a:pt x="0" y="620427"/>
                  <a:pt x="0" y="550333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19" name="Shape 17"/>
          <p:cNvSpPr/>
          <p:nvPr/>
        </p:nvSpPr>
        <p:spPr>
          <a:xfrm>
            <a:off x="8651875" y="1957917"/>
            <a:ext cx="396875" cy="317500"/>
          </a:xfrm>
          <a:custGeom>
            <a:avLst/>
            <a:gdLst/>
            <a:ahLst/>
            <a:cxnLst/>
            <a:rect l="l" t="t" r="r" b="b"/>
            <a:pathLst>
              <a:path w="396875" h="317500">
                <a:moveTo>
                  <a:pt x="218281" y="0"/>
                </a:moveTo>
                <a:cubicBezTo>
                  <a:pt x="218281" y="-10976"/>
                  <a:pt x="209414" y="-19844"/>
                  <a:pt x="198438" y="-19844"/>
                </a:cubicBezTo>
                <a:cubicBezTo>
                  <a:pt x="187461" y="-19844"/>
                  <a:pt x="178594" y="-10976"/>
                  <a:pt x="178594" y="0"/>
                </a:cubicBezTo>
                <a:lnTo>
                  <a:pt x="178594" y="39688"/>
                </a:lnTo>
                <a:lnTo>
                  <a:pt x="119062" y="39688"/>
                </a:lnTo>
                <a:cubicBezTo>
                  <a:pt x="86196" y="39688"/>
                  <a:pt x="59531" y="66353"/>
                  <a:pt x="59531" y="99219"/>
                </a:cubicBezTo>
                <a:lnTo>
                  <a:pt x="59531" y="238125"/>
                </a:lnTo>
                <a:cubicBezTo>
                  <a:pt x="59531" y="270991"/>
                  <a:pt x="86196" y="297656"/>
                  <a:pt x="119062" y="297656"/>
                </a:cubicBezTo>
                <a:lnTo>
                  <a:pt x="277813" y="297656"/>
                </a:lnTo>
                <a:cubicBezTo>
                  <a:pt x="310679" y="297656"/>
                  <a:pt x="337344" y="270991"/>
                  <a:pt x="337344" y="238125"/>
                </a:cubicBezTo>
                <a:lnTo>
                  <a:pt x="337344" y="99219"/>
                </a:lnTo>
                <a:cubicBezTo>
                  <a:pt x="337344" y="66353"/>
                  <a:pt x="310679" y="39688"/>
                  <a:pt x="277813" y="39688"/>
                </a:cubicBezTo>
                <a:lnTo>
                  <a:pt x="218281" y="39688"/>
                </a:lnTo>
                <a:lnTo>
                  <a:pt x="218281" y="0"/>
                </a:lnTo>
                <a:close/>
                <a:moveTo>
                  <a:pt x="99219" y="228203"/>
                </a:moveTo>
                <a:cubicBezTo>
                  <a:pt x="99219" y="219956"/>
                  <a:pt x="105854" y="213320"/>
                  <a:pt x="114102" y="213320"/>
                </a:cubicBezTo>
                <a:lnTo>
                  <a:pt x="133945" y="213320"/>
                </a:lnTo>
                <a:cubicBezTo>
                  <a:pt x="142193" y="213320"/>
                  <a:pt x="148828" y="219956"/>
                  <a:pt x="148828" y="228203"/>
                </a:cubicBezTo>
                <a:cubicBezTo>
                  <a:pt x="148828" y="236451"/>
                  <a:pt x="142193" y="243086"/>
                  <a:pt x="133945" y="243086"/>
                </a:cubicBezTo>
                <a:lnTo>
                  <a:pt x="114102" y="243086"/>
                </a:lnTo>
                <a:cubicBezTo>
                  <a:pt x="105854" y="243086"/>
                  <a:pt x="99219" y="236451"/>
                  <a:pt x="99219" y="228203"/>
                </a:cubicBezTo>
                <a:close/>
                <a:moveTo>
                  <a:pt x="173633" y="228203"/>
                </a:moveTo>
                <a:cubicBezTo>
                  <a:pt x="173633" y="219956"/>
                  <a:pt x="180268" y="213320"/>
                  <a:pt x="188516" y="213320"/>
                </a:cubicBezTo>
                <a:lnTo>
                  <a:pt x="208359" y="213320"/>
                </a:lnTo>
                <a:cubicBezTo>
                  <a:pt x="216607" y="213320"/>
                  <a:pt x="223242" y="219956"/>
                  <a:pt x="223242" y="228203"/>
                </a:cubicBezTo>
                <a:cubicBezTo>
                  <a:pt x="223242" y="236451"/>
                  <a:pt x="216607" y="243086"/>
                  <a:pt x="208359" y="243086"/>
                </a:cubicBezTo>
                <a:lnTo>
                  <a:pt x="188516" y="243086"/>
                </a:lnTo>
                <a:cubicBezTo>
                  <a:pt x="180268" y="243086"/>
                  <a:pt x="173633" y="236451"/>
                  <a:pt x="173633" y="228203"/>
                </a:cubicBezTo>
                <a:close/>
                <a:moveTo>
                  <a:pt x="248047" y="228203"/>
                </a:moveTo>
                <a:cubicBezTo>
                  <a:pt x="248047" y="219956"/>
                  <a:pt x="254682" y="213320"/>
                  <a:pt x="262930" y="213320"/>
                </a:cubicBezTo>
                <a:lnTo>
                  <a:pt x="282773" y="213320"/>
                </a:lnTo>
                <a:cubicBezTo>
                  <a:pt x="291021" y="213320"/>
                  <a:pt x="297656" y="219956"/>
                  <a:pt x="297656" y="228203"/>
                </a:cubicBezTo>
                <a:cubicBezTo>
                  <a:pt x="297656" y="236451"/>
                  <a:pt x="291021" y="243086"/>
                  <a:pt x="282773" y="243086"/>
                </a:cubicBezTo>
                <a:lnTo>
                  <a:pt x="262930" y="243086"/>
                </a:lnTo>
                <a:cubicBezTo>
                  <a:pt x="254682" y="243086"/>
                  <a:pt x="248047" y="236451"/>
                  <a:pt x="248047" y="228203"/>
                </a:cubicBezTo>
                <a:close/>
                <a:moveTo>
                  <a:pt x="138906" y="109141"/>
                </a:moveTo>
                <a:cubicBezTo>
                  <a:pt x="155334" y="109141"/>
                  <a:pt x="168672" y="122478"/>
                  <a:pt x="168672" y="138906"/>
                </a:cubicBezTo>
                <a:cubicBezTo>
                  <a:pt x="168672" y="155334"/>
                  <a:pt x="155334" y="168672"/>
                  <a:pt x="138906" y="168672"/>
                </a:cubicBezTo>
                <a:cubicBezTo>
                  <a:pt x="122478" y="168672"/>
                  <a:pt x="109141" y="155334"/>
                  <a:pt x="109141" y="138906"/>
                </a:cubicBezTo>
                <a:cubicBezTo>
                  <a:pt x="109141" y="122478"/>
                  <a:pt x="122478" y="109141"/>
                  <a:pt x="138906" y="109141"/>
                </a:cubicBezTo>
                <a:close/>
                <a:moveTo>
                  <a:pt x="228203" y="138906"/>
                </a:moveTo>
                <a:cubicBezTo>
                  <a:pt x="228203" y="122478"/>
                  <a:pt x="241541" y="109141"/>
                  <a:pt x="257969" y="109141"/>
                </a:cubicBezTo>
                <a:cubicBezTo>
                  <a:pt x="274397" y="109141"/>
                  <a:pt x="287734" y="122478"/>
                  <a:pt x="287734" y="138906"/>
                </a:cubicBezTo>
                <a:cubicBezTo>
                  <a:pt x="287734" y="155334"/>
                  <a:pt x="274397" y="168672"/>
                  <a:pt x="257969" y="168672"/>
                </a:cubicBezTo>
                <a:cubicBezTo>
                  <a:pt x="241541" y="168672"/>
                  <a:pt x="228203" y="155334"/>
                  <a:pt x="228203" y="138906"/>
                </a:cubicBezTo>
                <a:close/>
                <a:moveTo>
                  <a:pt x="39688" y="138906"/>
                </a:moveTo>
                <a:cubicBezTo>
                  <a:pt x="39688" y="127930"/>
                  <a:pt x="30820" y="119062"/>
                  <a:pt x="19844" y="119062"/>
                </a:cubicBezTo>
                <a:cubicBezTo>
                  <a:pt x="8868" y="119062"/>
                  <a:pt x="0" y="127930"/>
                  <a:pt x="0" y="138906"/>
                </a:cubicBezTo>
                <a:lnTo>
                  <a:pt x="0" y="198438"/>
                </a:lnTo>
                <a:cubicBezTo>
                  <a:pt x="0" y="209414"/>
                  <a:pt x="8868" y="218281"/>
                  <a:pt x="19844" y="218281"/>
                </a:cubicBezTo>
                <a:cubicBezTo>
                  <a:pt x="30820" y="218281"/>
                  <a:pt x="39688" y="209414"/>
                  <a:pt x="39688" y="198438"/>
                </a:cubicBezTo>
                <a:lnTo>
                  <a:pt x="39688" y="138906"/>
                </a:lnTo>
                <a:close/>
                <a:moveTo>
                  <a:pt x="377031" y="119062"/>
                </a:moveTo>
                <a:cubicBezTo>
                  <a:pt x="366055" y="119062"/>
                  <a:pt x="357188" y="127930"/>
                  <a:pt x="357188" y="138906"/>
                </a:cubicBezTo>
                <a:lnTo>
                  <a:pt x="357188" y="198438"/>
                </a:lnTo>
                <a:cubicBezTo>
                  <a:pt x="357188" y="209414"/>
                  <a:pt x="366055" y="218281"/>
                  <a:pt x="377031" y="218281"/>
                </a:cubicBezTo>
                <a:cubicBezTo>
                  <a:pt x="388007" y="218281"/>
                  <a:pt x="396875" y="209414"/>
                  <a:pt x="396875" y="198438"/>
                </a:cubicBezTo>
                <a:lnTo>
                  <a:pt x="396875" y="138906"/>
                </a:lnTo>
                <a:cubicBezTo>
                  <a:pt x="396875" y="127930"/>
                  <a:pt x="388007" y="119062"/>
                  <a:pt x="377031" y="11906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9355667" y="1820333"/>
            <a:ext cx="11430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函数推荐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355667" y="2159000"/>
            <a:ext cx="1100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AI智能推荐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509000" y="2624667"/>
            <a:ext cx="7154333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输入"=AI",系统自动推荐SUM、VLOOKUP、IF等常用函数。输入"=AI 求和",自动生成"=SUM(A1:A10)",大幅降低函数记忆成本。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09000" y="3344333"/>
            <a:ext cx="7069667" cy="931333"/>
          </a:xfrm>
          <a:custGeom>
            <a:avLst/>
            <a:gdLst/>
            <a:ahLst/>
            <a:cxnLst/>
            <a:rect l="l" t="t" r="r" b="b"/>
            <a:pathLst>
              <a:path w="7069667" h="931333">
                <a:moveTo>
                  <a:pt x="126997" y="0"/>
                </a:moveTo>
                <a:lnTo>
                  <a:pt x="6942670" y="0"/>
                </a:lnTo>
                <a:cubicBezTo>
                  <a:pt x="7012808" y="0"/>
                  <a:pt x="7069667" y="56858"/>
                  <a:pt x="7069667" y="126997"/>
                </a:cubicBezTo>
                <a:lnTo>
                  <a:pt x="7069667" y="804337"/>
                </a:lnTo>
                <a:cubicBezTo>
                  <a:pt x="7069667" y="874475"/>
                  <a:pt x="7012808" y="931333"/>
                  <a:pt x="6942670" y="931333"/>
                </a:cubicBezTo>
                <a:lnTo>
                  <a:pt x="126997" y="931333"/>
                </a:lnTo>
                <a:cubicBezTo>
                  <a:pt x="56905" y="931333"/>
                  <a:pt x="0" y="874428"/>
                  <a:pt x="0" y="804337"/>
                </a:cubicBezTo>
                <a:lnTo>
                  <a:pt x="0" y="126997"/>
                </a:lnTo>
                <a:cubicBezTo>
                  <a:pt x="0" y="56905"/>
                  <a:pt x="56905" y="0"/>
                  <a:pt x="12699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24" name="Text 22"/>
          <p:cNvSpPr/>
          <p:nvPr/>
        </p:nvSpPr>
        <p:spPr>
          <a:xfrm>
            <a:off x="8678333" y="3513667"/>
            <a:ext cx="681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示例:</a:t>
            </a:r>
            <a:r>
              <a:rPr lang="en-US" sz="1333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输入"=AI 平均值",系统自动生成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678333" y="3852333"/>
            <a:ext cx="6815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=AVERAGE(B2:B10)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509000" y="4402667"/>
            <a:ext cx="846667" cy="296333"/>
          </a:xfrm>
          <a:custGeom>
            <a:avLst/>
            <a:gdLst/>
            <a:ahLst/>
            <a:cxnLst/>
            <a:rect l="l" t="t" r="r" b="b"/>
            <a:pathLst>
              <a:path w="846667" h="296333">
                <a:moveTo>
                  <a:pt x="148167" y="0"/>
                </a:moveTo>
                <a:lnTo>
                  <a:pt x="698500" y="0"/>
                </a:lnTo>
                <a:cubicBezTo>
                  <a:pt x="780275" y="0"/>
                  <a:pt x="846667" y="66391"/>
                  <a:pt x="846667" y="148167"/>
                </a:cubicBezTo>
                <a:lnTo>
                  <a:pt x="846667" y="148167"/>
                </a:lnTo>
                <a:cubicBezTo>
                  <a:pt x="846667" y="229942"/>
                  <a:pt x="780275" y="296333"/>
                  <a:pt x="698500" y="296333"/>
                </a:cubicBezTo>
                <a:lnTo>
                  <a:pt x="148167" y="296333"/>
                </a:lnTo>
                <a:cubicBezTo>
                  <a:pt x="66391" y="296333"/>
                  <a:pt x="0" y="229942"/>
                  <a:pt x="0" y="148167"/>
                </a:cubicBezTo>
                <a:lnTo>
                  <a:pt x="0" y="148167"/>
                </a:lnTo>
                <a:cubicBezTo>
                  <a:pt x="0" y="66391"/>
                  <a:pt x="66391" y="0"/>
                  <a:pt x="148167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509000" y="4402667"/>
            <a:ext cx="920750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智能推荐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440333" y="4402667"/>
            <a:ext cx="846667" cy="296333"/>
          </a:xfrm>
          <a:custGeom>
            <a:avLst/>
            <a:gdLst/>
            <a:ahLst/>
            <a:cxnLst/>
            <a:rect l="l" t="t" r="r" b="b"/>
            <a:pathLst>
              <a:path w="846667" h="296333">
                <a:moveTo>
                  <a:pt x="148167" y="0"/>
                </a:moveTo>
                <a:lnTo>
                  <a:pt x="698500" y="0"/>
                </a:lnTo>
                <a:cubicBezTo>
                  <a:pt x="780275" y="0"/>
                  <a:pt x="846667" y="66391"/>
                  <a:pt x="846667" y="148167"/>
                </a:cubicBezTo>
                <a:lnTo>
                  <a:pt x="846667" y="148167"/>
                </a:lnTo>
                <a:cubicBezTo>
                  <a:pt x="846667" y="229942"/>
                  <a:pt x="780275" y="296333"/>
                  <a:pt x="698500" y="296333"/>
                </a:cubicBezTo>
                <a:lnTo>
                  <a:pt x="148167" y="296333"/>
                </a:lnTo>
                <a:cubicBezTo>
                  <a:pt x="66391" y="296333"/>
                  <a:pt x="0" y="229942"/>
                  <a:pt x="0" y="148167"/>
                </a:cubicBezTo>
                <a:lnTo>
                  <a:pt x="0" y="148167"/>
                </a:lnTo>
                <a:cubicBezTo>
                  <a:pt x="0" y="66391"/>
                  <a:pt x="66391" y="0"/>
                  <a:pt x="148167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440333" y="4402667"/>
            <a:ext cx="920750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快速生成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23333" y="5207000"/>
            <a:ext cx="4963583" cy="2159000"/>
          </a:xfrm>
          <a:custGeom>
            <a:avLst/>
            <a:gdLst/>
            <a:ahLst/>
            <a:cxnLst/>
            <a:rect l="l" t="t" r="r" b="b"/>
            <a:pathLst>
              <a:path w="4963583" h="2159000">
                <a:moveTo>
                  <a:pt x="126992" y="0"/>
                </a:moveTo>
                <a:lnTo>
                  <a:pt x="4836591" y="0"/>
                </a:lnTo>
                <a:cubicBezTo>
                  <a:pt x="4906727" y="0"/>
                  <a:pt x="4963583" y="56856"/>
                  <a:pt x="4963583" y="126992"/>
                </a:cubicBezTo>
                <a:lnTo>
                  <a:pt x="4963583" y="2032008"/>
                </a:lnTo>
                <a:cubicBezTo>
                  <a:pt x="4963583" y="2102144"/>
                  <a:pt x="4906727" y="2159000"/>
                  <a:pt x="4836591" y="2159000"/>
                </a:cubicBezTo>
                <a:lnTo>
                  <a:pt x="126992" y="2159000"/>
                </a:lnTo>
                <a:cubicBezTo>
                  <a:pt x="56856" y="2159000"/>
                  <a:pt x="0" y="2102144"/>
                  <a:pt x="0" y="2032008"/>
                </a:cubicBezTo>
                <a:lnTo>
                  <a:pt x="0" y="126992"/>
                </a:lnTo>
                <a:cubicBezTo>
                  <a:pt x="0" y="56903"/>
                  <a:pt x="56903" y="0"/>
                  <a:pt x="12699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1750" dist="1058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635000" y="541866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783167" y="55668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71979" y="85990"/>
                </a:moveTo>
                <a:cubicBezTo>
                  <a:pt x="171979" y="104965"/>
                  <a:pt x="165819" y="122494"/>
                  <a:pt x="155443" y="136715"/>
                </a:cubicBezTo>
                <a:lnTo>
                  <a:pt x="207781" y="189094"/>
                </a:lnTo>
                <a:cubicBezTo>
                  <a:pt x="212948" y="194262"/>
                  <a:pt x="212948" y="202654"/>
                  <a:pt x="207781" y="207822"/>
                </a:cubicBezTo>
                <a:cubicBezTo>
                  <a:pt x="202613" y="212990"/>
                  <a:pt x="194221" y="212990"/>
                  <a:pt x="189053" y="207822"/>
                </a:cubicBezTo>
                <a:lnTo>
                  <a:pt x="136715" y="155443"/>
                </a:lnTo>
                <a:cubicBezTo>
                  <a:pt x="122494" y="165819"/>
                  <a:pt x="104965" y="171979"/>
                  <a:pt x="85990" y="171979"/>
                </a:cubicBezTo>
                <a:cubicBezTo>
                  <a:pt x="38489" y="171979"/>
                  <a:pt x="0" y="133491"/>
                  <a:pt x="0" y="85990"/>
                </a:cubicBezTo>
                <a:cubicBezTo>
                  <a:pt x="0" y="38489"/>
                  <a:pt x="38489" y="0"/>
                  <a:pt x="85990" y="0"/>
                </a:cubicBezTo>
                <a:cubicBezTo>
                  <a:pt x="133491" y="0"/>
                  <a:pt x="171979" y="38489"/>
                  <a:pt x="171979" y="85990"/>
                </a:cubicBezTo>
                <a:close/>
                <a:moveTo>
                  <a:pt x="85990" y="145521"/>
                </a:moveTo>
                <a:cubicBezTo>
                  <a:pt x="118846" y="145521"/>
                  <a:pt x="145521" y="118846"/>
                  <a:pt x="145521" y="85990"/>
                </a:cubicBezTo>
                <a:cubicBezTo>
                  <a:pt x="145521" y="53133"/>
                  <a:pt x="118846" y="26458"/>
                  <a:pt x="85990" y="26458"/>
                </a:cubicBezTo>
                <a:cubicBezTo>
                  <a:pt x="53133" y="26458"/>
                  <a:pt x="26458" y="53133"/>
                  <a:pt x="26458" y="85990"/>
                </a:cubicBezTo>
                <a:cubicBezTo>
                  <a:pt x="26458" y="118846"/>
                  <a:pt x="53133" y="145521"/>
                  <a:pt x="85990" y="145521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33" name="Text 31"/>
          <p:cNvSpPr/>
          <p:nvPr/>
        </p:nvSpPr>
        <p:spPr>
          <a:xfrm>
            <a:off x="1270000" y="5524500"/>
            <a:ext cx="15663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VLOOKUP函数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5000" y="6053667"/>
            <a:ext cx="462491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精确查找匹配数据,客户信息管理必备。通过关键字从数据表中提取对应信息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5000" y="6688667"/>
            <a:ext cx="4540250" cy="465667"/>
          </a:xfrm>
          <a:custGeom>
            <a:avLst/>
            <a:gdLst/>
            <a:ahLst/>
            <a:cxnLst/>
            <a:rect l="l" t="t" r="r" b="b"/>
            <a:pathLst>
              <a:path w="4540250" h="465667">
                <a:moveTo>
                  <a:pt x="84668" y="0"/>
                </a:moveTo>
                <a:lnTo>
                  <a:pt x="4455582" y="0"/>
                </a:lnTo>
                <a:cubicBezTo>
                  <a:pt x="4502343" y="0"/>
                  <a:pt x="4540250" y="37907"/>
                  <a:pt x="4540250" y="84668"/>
                </a:cubicBezTo>
                <a:lnTo>
                  <a:pt x="4540250" y="380999"/>
                </a:lnTo>
                <a:cubicBezTo>
                  <a:pt x="4540250" y="427760"/>
                  <a:pt x="4502343" y="465667"/>
                  <a:pt x="4455582" y="465667"/>
                </a:cubicBezTo>
                <a:lnTo>
                  <a:pt x="84668" y="465667"/>
                </a:lnTo>
                <a:cubicBezTo>
                  <a:pt x="37907" y="465667"/>
                  <a:pt x="0" y="427760"/>
                  <a:pt x="0" y="380999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36" name="Text 34"/>
          <p:cNvSpPr/>
          <p:nvPr/>
        </p:nvSpPr>
        <p:spPr>
          <a:xfrm>
            <a:off x="762000" y="6815667"/>
            <a:ext cx="4360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=VLOOKUP(值,区域,列号,精确)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644445" y="5207000"/>
            <a:ext cx="4963583" cy="2159000"/>
          </a:xfrm>
          <a:custGeom>
            <a:avLst/>
            <a:gdLst/>
            <a:ahLst/>
            <a:cxnLst/>
            <a:rect l="l" t="t" r="r" b="b"/>
            <a:pathLst>
              <a:path w="4963583" h="2159000">
                <a:moveTo>
                  <a:pt x="126992" y="0"/>
                </a:moveTo>
                <a:lnTo>
                  <a:pt x="4836591" y="0"/>
                </a:lnTo>
                <a:cubicBezTo>
                  <a:pt x="4906727" y="0"/>
                  <a:pt x="4963583" y="56856"/>
                  <a:pt x="4963583" y="126992"/>
                </a:cubicBezTo>
                <a:lnTo>
                  <a:pt x="4963583" y="2032008"/>
                </a:lnTo>
                <a:cubicBezTo>
                  <a:pt x="4963583" y="2102144"/>
                  <a:pt x="4906727" y="2159000"/>
                  <a:pt x="4836591" y="2159000"/>
                </a:cubicBezTo>
                <a:lnTo>
                  <a:pt x="126992" y="2159000"/>
                </a:lnTo>
                <a:cubicBezTo>
                  <a:pt x="56856" y="2159000"/>
                  <a:pt x="0" y="2102144"/>
                  <a:pt x="0" y="2032008"/>
                </a:cubicBezTo>
                <a:lnTo>
                  <a:pt x="0" y="126992"/>
                </a:lnTo>
                <a:cubicBezTo>
                  <a:pt x="0" y="56903"/>
                  <a:pt x="56903" y="0"/>
                  <a:pt x="12699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1750" dist="1058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5856112" y="541866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004278" y="55668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6536" y="19844"/>
                </a:moveTo>
                <a:cubicBezTo>
                  <a:pt x="11038" y="19844"/>
                  <a:pt x="6615" y="24267"/>
                  <a:pt x="6615" y="29766"/>
                </a:cubicBezTo>
                <a:lnTo>
                  <a:pt x="6615" y="49609"/>
                </a:lnTo>
                <a:cubicBezTo>
                  <a:pt x="6615" y="55108"/>
                  <a:pt x="11038" y="59531"/>
                  <a:pt x="16536" y="59531"/>
                </a:cubicBezTo>
                <a:lnTo>
                  <a:pt x="36380" y="59531"/>
                </a:lnTo>
                <a:cubicBezTo>
                  <a:pt x="41879" y="59531"/>
                  <a:pt x="46302" y="55108"/>
                  <a:pt x="46302" y="49609"/>
                </a:cubicBezTo>
                <a:lnTo>
                  <a:pt x="46302" y="29766"/>
                </a:lnTo>
                <a:cubicBezTo>
                  <a:pt x="46302" y="24267"/>
                  <a:pt x="41879" y="19844"/>
                  <a:pt x="36380" y="19844"/>
                </a:cubicBezTo>
                <a:lnTo>
                  <a:pt x="16536" y="19844"/>
                </a:lnTo>
                <a:close/>
                <a:moveTo>
                  <a:pt x="79375" y="26458"/>
                </a:moveTo>
                <a:cubicBezTo>
                  <a:pt x="72058" y="26458"/>
                  <a:pt x="66146" y="32370"/>
                  <a:pt x="66146" y="39688"/>
                </a:cubicBezTo>
                <a:cubicBezTo>
                  <a:pt x="66146" y="47005"/>
                  <a:pt x="72058" y="52917"/>
                  <a:pt x="79375" y="52917"/>
                </a:cubicBezTo>
                <a:lnTo>
                  <a:pt x="198438" y="52917"/>
                </a:lnTo>
                <a:cubicBezTo>
                  <a:pt x="205755" y="52917"/>
                  <a:pt x="211667" y="47005"/>
                  <a:pt x="211667" y="39688"/>
                </a:cubicBezTo>
                <a:cubicBezTo>
                  <a:pt x="211667" y="32370"/>
                  <a:pt x="205755" y="26458"/>
                  <a:pt x="198438" y="26458"/>
                </a:cubicBezTo>
                <a:lnTo>
                  <a:pt x="79375" y="26458"/>
                </a:lnTo>
                <a:close/>
                <a:moveTo>
                  <a:pt x="79375" y="92604"/>
                </a:moveTo>
                <a:cubicBezTo>
                  <a:pt x="72058" y="92604"/>
                  <a:pt x="66146" y="98516"/>
                  <a:pt x="66146" y="105833"/>
                </a:cubicBezTo>
                <a:cubicBezTo>
                  <a:pt x="66146" y="113151"/>
                  <a:pt x="72058" y="119063"/>
                  <a:pt x="79375" y="119063"/>
                </a:cubicBezTo>
                <a:lnTo>
                  <a:pt x="198438" y="119063"/>
                </a:lnTo>
                <a:cubicBezTo>
                  <a:pt x="205755" y="119063"/>
                  <a:pt x="211667" y="113151"/>
                  <a:pt x="211667" y="105833"/>
                </a:cubicBezTo>
                <a:cubicBezTo>
                  <a:pt x="211667" y="98516"/>
                  <a:pt x="205755" y="92604"/>
                  <a:pt x="198438" y="92604"/>
                </a:cubicBezTo>
                <a:lnTo>
                  <a:pt x="79375" y="92604"/>
                </a:lnTo>
                <a:close/>
                <a:moveTo>
                  <a:pt x="79375" y="158750"/>
                </a:moveTo>
                <a:cubicBezTo>
                  <a:pt x="72058" y="158750"/>
                  <a:pt x="66146" y="164662"/>
                  <a:pt x="66146" y="171979"/>
                </a:cubicBezTo>
                <a:cubicBezTo>
                  <a:pt x="66146" y="179297"/>
                  <a:pt x="72058" y="185208"/>
                  <a:pt x="79375" y="185208"/>
                </a:cubicBezTo>
                <a:lnTo>
                  <a:pt x="198438" y="185208"/>
                </a:lnTo>
                <a:cubicBezTo>
                  <a:pt x="205755" y="185208"/>
                  <a:pt x="211667" y="179297"/>
                  <a:pt x="211667" y="171979"/>
                </a:cubicBezTo>
                <a:cubicBezTo>
                  <a:pt x="211667" y="164662"/>
                  <a:pt x="205755" y="158750"/>
                  <a:pt x="198438" y="158750"/>
                </a:cubicBezTo>
                <a:lnTo>
                  <a:pt x="79375" y="158750"/>
                </a:lnTo>
                <a:close/>
                <a:moveTo>
                  <a:pt x="6615" y="95911"/>
                </a:moveTo>
                <a:lnTo>
                  <a:pt x="6615" y="115755"/>
                </a:lnTo>
                <a:cubicBezTo>
                  <a:pt x="6615" y="121254"/>
                  <a:pt x="11038" y="125677"/>
                  <a:pt x="16536" y="125677"/>
                </a:cubicBezTo>
                <a:lnTo>
                  <a:pt x="36380" y="125677"/>
                </a:lnTo>
                <a:cubicBezTo>
                  <a:pt x="41879" y="125677"/>
                  <a:pt x="46302" y="121254"/>
                  <a:pt x="46302" y="115755"/>
                </a:cubicBezTo>
                <a:lnTo>
                  <a:pt x="46302" y="95911"/>
                </a:lnTo>
                <a:cubicBezTo>
                  <a:pt x="46302" y="90413"/>
                  <a:pt x="41879" y="85990"/>
                  <a:pt x="36380" y="85990"/>
                </a:cubicBezTo>
                <a:lnTo>
                  <a:pt x="16536" y="85990"/>
                </a:lnTo>
                <a:cubicBezTo>
                  <a:pt x="11038" y="85990"/>
                  <a:pt x="6615" y="90413"/>
                  <a:pt x="6615" y="95911"/>
                </a:cubicBezTo>
                <a:close/>
                <a:moveTo>
                  <a:pt x="16536" y="152135"/>
                </a:moveTo>
                <a:cubicBezTo>
                  <a:pt x="11038" y="152135"/>
                  <a:pt x="6615" y="156559"/>
                  <a:pt x="6615" y="162057"/>
                </a:cubicBezTo>
                <a:lnTo>
                  <a:pt x="6615" y="181901"/>
                </a:lnTo>
                <a:cubicBezTo>
                  <a:pt x="6615" y="187399"/>
                  <a:pt x="11038" y="191823"/>
                  <a:pt x="16536" y="191823"/>
                </a:cubicBezTo>
                <a:lnTo>
                  <a:pt x="36380" y="191823"/>
                </a:lnTo>
                <a:cubicBezTo>
                  <a:pt x="41879" y="191823"/>
                  <a:pt x="46302" y="187399"/>
                  <a:pt x="46302" y="181901"/>
                </a:cubicBezTo>
                <a:lnTo>
                  <a:pt x="46302" y="162057"/>
                </a:lnTo>
                <a:cubicBezTo>
                  <a:pt x="46302" y="156559"/>
                  <a:pt x="41879" y="152135"/>
                  <a:pt x="36380" y="152135"/>
                </a:cubicBezTo>
                <a:lnTo>
                  <a:pt x="16536" y="152135"/>
                </a:ln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40" name="Text 38"/>
          <p:cNvSpPr/>
          <p:nvPr/>
        </p:nvSpPr>
        <p:spPr>
          <a:xfrm>
            <a:off x="6491112" y="5524500"/>
            <a:ext cx="952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下拉列表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856112" y="6053667"/>
            <a:ext cx="462491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制作下拉菜单规范数据录入,避免输入错误。通过数据验证功能实现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856112" y="6688667"/>
            <a:ext cx="4540250" cy="465667"/>
          </a:xfrm>
          <a:custGeom>
            <a:avLst/>
            <a:gdLst/>
            <a:ahLst/>
            <a:cxnLst/>
            <a:rect l="l" t="t" r="r" b="b"/>
            <a:pathLst>
              <a:path w="4540250" h="465667">
                <a:moveTo>
                  <a:pt x="84668" y="0"/>
                </a:moveTo>
                <a:lnTo>
                  <a:pt x="4455582" y="0"/>
                </a:lnTo>
                <a:cubicBezTo>
                  <a:pt x="4502343" y="0"/>
                  <a:pt x="4540250" y="37907"/>
                  <a:pt x="4540250" y="84668"/>
                </a:cubicBezTo>
                <a:lnTo>
                  <a:pt x="4540250" y="380999"/>
                </a:lnTo>
                <a:cubicBezTo>
                  <a:pt x="4540250" y="427760"/>
                  <a:pt x="4502343" y="465667"/>
                  <a:pt x="4455582" y="465667"/>
                </a:cubicBezTo>
                <a:lnTo>
                  <a:pt x="84668" y="465667"/>
                </a:lnTo>
                <a:cubicBezTo>
                  <a:pt x="37907" y="465667"/>
                  <a:pt x="0" y="427760"/>
                  <a:pt x="0" y="380999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43" name="Text 41"/>
          <p:cNvSpPr/>
          <p:nvPr/>
        </p:nvSpPr>
        <p:spPr>
          <a:xfrm>
            <a:off x="5983112" y="6815667"/>
            <a:ext cx="4360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数据→数据验证→序列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865556" y="5207000"/>
            <a:ext cx="4963583" cy="2159000"/>
          </a:xfrm>
          <a:custGeom>
            <a:avLst/>
            <a:gdLst/>
            <a:ahLst/>
            <a:cxnLst/>
            <a:rect l="l" t="t" r="r" b="b"/>
            <a:pathLst>
              <a:path w="4963583" h="2159000">
                <a:moveTo>
                  <a:pt x="126992" y="0"/>
                </a:moveTo>
                <a:lnTo>
                  <a:pt x="4836591" y="0"/>
                </a:lnTo>
                <a:cubicBezTo>
                  <a:pt x="4906727" y="0"/>
                  <a:pt x="4963583" y="56856"/>
                  <a:pt x="4963583" y="126992"/>
                </a:cubicBezTo>
                <a:lnTo>
                  <a:pt x="4963583" y="2032008"/>
                </a:lnTo>
                <a:cubicBezTo>
                  <a:pt x="4963583" y="2102144"/>
                  <a:pt x="4906727" y="2159000"/>
                  <a:pt x="4836591" y="2159000"/>
                </a:cubicBezTo>
                <a:lnTo>
                  <a:pt x="126992" y="2159000"/>
                </a:lnTo>
                <a:cubicBezTo>
                  <a:pt x="56856" y="2159000"/>
                  <a:pt x="0" y="2102144"/>
                  <a:pt x="0" y="2032008"/>
                </a:cubicBezTo>
                <a:lnTo>
                  <a:pt x="0" y="126992"/>
                </a:lnTo>
                <a:cubicBezTo>
                  <a:pt x="0" y="56903"/>
                  <a:pt x="56903" y="0"/>
                  <a:pt x="12699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1750" dist="1058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5" name="Shape 43"/>
          <p:cNvSpPr/>
          <p:nvPr/>
        </p:nvSpPr>
        <p:spPr>
          <a:xfrm>
            <a:off x="11077223" y="541866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11225390" y="55668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96118" y="2150"/>
                </a:moveTo>
                <a:cubicBezTo>
                  <a:pt x="102278" y="-703"/>
                  <a:pt x="109389" y="-703"/>
                  <a:pt x="115549" y="2150"/>
                </a:cubicBezTo>
                <a:lnTo>
                  <a:pt x="205920" y="43904"/>
                </a:lnTo>
                <a:cubicBezTo>
                  <a:pt x="209434" y="45517"/>
                  <a:pt x="211667" y="49031"/>
                  <a:pt x="211667" y="52917"/>
                </a:cubicBezTo>
                <a:cubicBezTo>
                  <a:pt x="211667" y="56803"/>
                  <a:pt x="209434" y="60317"/>
                  <a:pt x="205920" y="61929"/>
                </a:cubicBezTo>
                <a:lnTo>
                  <a:pt x="115549" y="103684"/>
                </a:lnTo>
                <a:cubicBezTo>
                  <a:pt x="109389" y="106536"/>
                  <a:pt x="102278" y="106536"/>
                  <a:pt x="96118" y="103684"/>
                </a:cubicBezTo>
                <a:lnTo>
                  <a:pt x="5746" y="61929"/>
                </a:lnTo>
                <a:cubicBezTo>
                  <a:pt x="2232" y="60275"/>
                  <a:pt x="0" y="56761"/>
                  <a:pt x="0" y="52917"/>
                </a:cubicBezTo>
                <a:cubicBezTo>
                  <a:pt x="0" y="49072"/>
                  <a:pt x="2232" y="45517"/>
                  <a:pt x="5746" y="43904"/>
                </a:cubicBezTo>
                <a:lnTo>
                  <a:pt x="96118" y="2150"/>
                </a:lnTo>
                <a:close/>
                <a:moveTo>
                  <a:pt x="19885" y="90289"/>
                </a:moveTo>
                <a:lnTo>
                  <a:pt x="87809" y="121667"/>
                </a:lnTo>
                <a:cubicBezTo>
                  <a:pt x="99260" y="126959"/>
                  <a:pt x="112448" y="126959"/>
                  <a:pt x="123899" y="121667"/>
                </a:cubicBezTo>
                <a:lnTo>
                  <a:pt x="191823" y="90289"/>
                </a:lnTo>
                <a:lnTo>
                  <a:pt x="205920" y="96821"/>
                </a:lnTo>
                <a:cubicBezTo>
                  <a:pt x="209434" y="98433"/>
                  <a:pt x="211667" y="101947"/>
                  <a:pt x="211667" y="105833"/>
                </a:cubicBezTo>
                <a:cubicBezTo>
                  <a:pt x="211667" y="109719"/>
                  <a:pt x="209434" y="113233"/>
                  <a:pt x="205920" y="114846"/>
                </a:cubicBezTo>
                <a:lnTo>
                  <a:pt x="115549" y="156600"/>
                </a:lnTo>
                <a:cubicBezTo>
                  <a:pt x="109389" y="159453"/>
                  <a:pt x="102278" y="159453"/>
                  <a:pt x="96118" y="156600"/>
                </a:cubicBezTo>
                <a:lnTo>
                  <a:pt x="5746" y="114846"/>
                </a:lnTo>
                <a:cubicBezTo>
                  <a:pt x="2232" y="113192"/>
                  <a:pt x="0" y="109678"/>
                  <a:pt x="0" y="105833"/>
                </a:cubicBezTo>
                <a:cubicBezTo>
                  <a:pt x="0" y="101989"/>
                  <a:pt x="2232" y="98433"/>
                  <a:pt x="5746" y="96821"/>
                </a:cubicBezTo>
                <a:lnTo>
                  <a:pt x="19844" y="90289"/>
                </a:lnTo>
                <a:close/>
                <a:moveTo>
                  <a:pt x="5746" y="149738"/>
                </a:moveTo>
                <a:lnTo>
                  <a:pt x="19844" y="143206"/>
                </a:lnTo>
                <a:lnTo>
                  <a:pt x="87767" y="174584"/>
                </a:lnTo>
                <a:cubicBezTo>
                  <a:pt x="99219" y="179875"/>
                  <a:pt x="112407" y="179875"/>
                  <a:pt x="123858" y="174584"/>
                </a:cubicBezTo>
                <a:lnTo>
                  <a:pt x="191782" y="143206"/>
                </a:lnTo>
                <a:lnTo>
                  <a:pt x="205879" y="149738"/>
                </a:lnTo>
                <a:cubicBezTo>
                  <a:pt x="209393" y="151350"/>
                  <a:pt x="211625" y="154864"/>
                  <a:pt x="211625" y="158750"/>
                </a:cubicBezTo>
                <a:cubicBezTo>
                  <a:pt x="211625" y="162636"/>
                  <a:pt x="209393" y="166150"/>
                  <a:pt x="205879" y="167762"/>
                </a:cubicBezTo>
                <a:lnTo>
                  <a:pt x="115507" y="209517"/>
                </a:lnTo>
                <a:cubicBezTo>
                  <a:pt x="109347" y="212369"/>
                  <a:pt x="102237" y="212369"/>
                  <a:pt x="96077" y="209517"/>
                </a:cubicBezTo>
                <a:lnTo>
                  <a:pt x="5746" y="167762"/>
                </a:lnTo>
                <a:cubicBezTo>
                  <a:pt x="2232" y="166109"/>
                  <a:pt x="0" y="162595"/>
                  <a:pt x="0" y="158750"/>
                </a:cubicBezTo>
                <a:cubicBezTo>
                  <a:pt x="0" y="154905"/>
                  <a:pt x="2232" y="151350"/>
                  <a:pt x="5746" y="149738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47" name="Text 45"/>
          <p:cNvSpPr/>
          <p:nvPr/>
        </p:nvSpPr>
        <p:spPr>
          <a:xfrm>
            <a:off x="11712223" y="5524500"/>
            <a:ext cx="1375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自动填充序列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77223" y="6053667"/>
            <a:ext cx="462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输入"星期一"后向下拖动,自动生成"星期二""星期三"等序列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1077223" y="6434667"/>
            <a:ext cx="4540250" cy="465667"/>
          </a:xfrm>
          <a:custGeom>
            <a:avLst/>
            <a:gdLst/>
            <a:ahLst/>
            <a:cxnLst/>
            <a:rect l="l" t="t" r="r" b="b"/>
            <a:pathLst>
              <a:path w="4540250" h="465667">
                <a:moveTo>
                  <a:pt x="84668" y="0"/>
                </a:moveTo>
                <a:lnTo>
                  <a:pt x="4455582" y="0"/>
                </a:lnTo>
                <a:cubicBezTo>
                  <a:pt x="4502343" y="0"/>
                  <a:pt x="4540250" y="37907"/>
                  <a:pt x="4540250" y="84668"/>
                </a:cubicBezTo>
                <a:lnTo>
                  <a:pt x="4540250" y="380999"/>
                </a:lnTo>
                <a:cubicBezTo>
                  <a:pt x="4540250" y="427760"/>
                  <a:pt x="4502343" y="465667"/>
                  <a:pt x="4455582" y="465667"/>
                </a:cubicBezTo>
                <a:lnTo>
                  <a:pt x="84668" y="465667"/>
                </a:lnTo>
                <a:cubicBezTo>
                  <a:pt x="37907" y="465667"/>
                  <a:pt x="0" y="427760"/>
                  <a:pt x="0" y="380999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50" name="Text 48"/>
          <p:cNvSpPr/>
          <p:nvPr/>
        </p:nvSpPr>
        <p:spPr>
          <a:xfrm>
            <a:off x="11204223" y="6561667"/>
            <a:ext cx="4360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支持日期、数字、文本序列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44500" y="7620000"/>
            <a:ext cx="15388167" cy="994833"/>
          </a:xfrm>
          <a:custGeom>
            <a:avLst/>
            <a:gdLst/>
            <a:ahLst/>
            <a:cxnLst/>
            <a:rect l="l" t="t" r="r" b="b"/>
            <a:pathLst>
              <a:path w="15388167" h="994833">
                <a:moveTo>
                  <a:pt x="42333" y="0"/>
                </a:moveTo>
                <a:lnTo>
                  <a:pt x="15261166" y="0"/>
                </a:lnTo>
                <a:cubicBezTo>
                  <a:pt x="15331307" y="0"/>
                  <a:pt x="15388167" y="56860"/>
                  <a:pt x="15388167" y="127000"/>
                </a:cubicBezTo>
                <a:lnTo>
                  <a:pt x="15388167" y="867833"/>
                </a:lnTo>
                <a:cubicBezTo>
                  <a:pt x="15388167" y="937973"/>
                  <a:pt x="15331307" y="994833"/>
                  <a:pt x="15261166" y="994833"/>
                </a:cubicBezTo>
                <a:lnTo>
                  <a:pt x="42333" y="994833"/>
                </a:lnTo>
                <a:cubicBezTo>
                  <a:pt x="18953" y="994833"/>
                  <a:pt x="0" y="975880"/>
                  <a:pt x="0" y="952500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E8FFF0"/>
          </a:solidFill>
          <a:ln/>
        </p:spPr>
      </p:sp>
      <p:sp>
        <p:nvSpPr>
          <p:cNvPr id="52" name="Shape 50"/>
          <p:cNvSpPr/>
          <p:nvPr/>
        </p:nvSpPr>
        <p:spPr>
          <a:xfrm>
            <a:off x="444500" y="7620000"/>
            <a:ext cx="42333" cy="994833"/>
          </a:xfrm>
          <a:custGeom>
            <a:avLst/>
            <a:gdLst/>
            <a:ahLst/>
            <a:cxnLst/>
            <a:rect l="l" t="t" r="r" b="b"/>
            <a:pathLst>
              <a:path w="42333" h="994833">
                <a:moveTo>
                  <a:pt x="42333" y="0"/>
                </a:moveTo>
                <a:lnTo>
                  <a:pt x="42333" y="0"/>
                </a:lnTo>
                <a:lnTo>
                  <a:pt x="42333" y="994833"/>
                </a:lnTo>
                <a:lnTo>
                  <a:pt x="42333" y="994833"/>
                </a:lnTo>
                <a:cubicBezTo>
                  <a:pt x="18953" y="994833"/>
                  <a:pt x="0" y="975880"/>
                  <a:pt x="0" y="9525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53" name="Shape 51"/>
          <p:cNvSpPr/>
          <p:nvPr/>
        </p:nvSpPr>
        <p:spPr>
          <a:xfrm>
            <a:off x="635000" y="7789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54" name="Shape 52"/>
          <p:cNvSpPr/>
          <p:nvPr/>
        </p:nvSpPr>
        <p:spPr>
          <a:xfrm>
            <a:off x="809625" y="7937500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26458" y="0"/>
                </a:moveTo>
                <a:cubicBezTo>
                  <a:pt x="11865" y="0"/>
                  <a:pt x="0" y="11865"/>
                  <a:pt x="0" y="26458"/>
                </a:cubicBezTo>
                <a:lnTo>
                  <a:pt x="0" y="185208"/>
                </a:lnTo>
                <a:cubicBezTo>
                  <a:pt x="0" y="199802"/>
                  <a:pt x="11865" y="211667"/>
                  <a:pt x="26458" y="211667"/>
                </a:cubicBezTo>
                <a:lnTo>
                  <a:pt x="132292" y="211667"/>
                </a:lnTo>
                <a:cubicBezTo>
                  <a:pt x="146885" y="211667"/>
                  <a:pt x="158750" y="199802"/>
                  <a:pt x="158750" y="185208"/>
                </a:cubicBezTo>
                <a:lnTo>
                  <a:pt x="158750" y="26458"/>
                </a:lnTo>
                <a:cubicBezTo>
                  <a:pt x="158750" y="11865"/>
                  <a:pt x="146885" y="0"/>
                  <a:pt x="132292" y="0"/>
                </a:cubicBezTo>
                <a:lnTo>
                  <a:pt x="26458" y="0"/>
                </a:lnTo>
                <a:close/>
                <a:moveTo>
                  <a:pt x="39688" y="26458"/>
                </a:moveTo>
                <a:lnTo>
                  <a:pt x="119063" y="26458"/>
                </a:lnTo>
                <a:cubicBezTo>
                  <a:pt x="126380" y="26458"/>
                  <a:pt x="132292" y="32370"/>
                  <a:pt x="132292" y="39688"/>
                </a:cubicBezTo>
                <a:lnTo>
                  <a:pt x="132292" y="52917"/>
                </a:lnTo>
                <a:cubicBezTo>
                  <a:pt x="132292" y="60234"/>
                  <a:pt x="126380" y="66146"/>
                  <a:pt x="119063" y="66146"/>
                </a:cubicBezTo>
                <a:lnTo>
                  <a:pt x="39688" y="66146"/>
                </a:lnTo>
                <a:cubicBezTo>
                  <a:pt x="32370" y="66146"/>
                  <a:pt x="26458" y="60234"/>
                  <a:pt x="26458" y="52917"/>
                </a:cubicBezTo>
                <a:lnTo>
                  <a:pt x="26458" y="39688"/>
                </a:lnTo>
                <a:cubicBezTo>
                  <a:pt x="26458" y="32370"/>
                  <a:pt x="32370" y="26458"/>
                  <a:pt x="39688" y="26458"/>
                </a:cubicBezTo>
                <a:close/>
                <a:moveTo>
                  <a:pt x="46302" y="95911"/>
                </a:moveTo>
                <a:cubicBezTo>
                  <a:pt x="46302" y="101387"/>
                  <a:pt x="41856" y="105833"/>
                  <a:pt x="36380" y="105833"/>
                </a:cubicBezTo>
                <a:cubicBezTo>
                  <a:pt x="30904" y="105833"/>
                  <a:pt x="26458" y="101387"/>
                  <a:pt x="26458" y="95911"/>
                </a:cubicBezTo>
                <a:cubicBezTo>
                  <a:pt x="26458" y="90435"/>
                  <a:pt x="30904" y="85990"/>
                  <a:pt x="36380" y="85990"/>
                </a:cubicBezTo>
                <a:cubicBezTo>
                  <a:pt x="41856" y="85990"/>
                  <a:pt x="46302" y="90435"/>
                  <a:pt x="46302" y="95911"/>
                </a:cubicBezTo>
                <a:close/>
                <a:moveTo>
                  <a:pt x="79375" y="105833"/>
                </a:moveTo>
                <a:cubicBezTo>
                  <a:pt x="73899" y="105833"/>
                  <a:pt x="69453" y="101387"/>
                  <a:pt x="69453" y="95911"/>
                </a:cubicBezTo>
                <a:cubicBezTo>
                  <a:pt x="69453" y="90435"/>
                  <a:pt x="73899" y="85990"/>
                  <a:pt x="79375" y="85990"/>
                </a:cubicBezTo>
                <a:cubicBezTo>
                  <a:pt x="84851" y="85990"/>
                  <a:pt x="89297" y="90435"/>
                  <a:pt x="89297" y="95911"/>
                </a:cubicBezTo>
                <a:cubicBezTo>
                  <a:pt x="89297" y="101387"/>
                  <a:pt x="84851" y="105833"/>
                  <a:pt x="79375" y="105833"/>
                </a:cubicBezTo>
                <a:close/>
                <a:moveTo>
                  <a:pt x="132292" y="95911"/>
                </a:moveTo>
                <a:cubicBezTo>
                  <a:pt x="132292" y="101387"/>
                  <a:pt x="127846" y="105833"/>
                  <a:pt x="122370" y="105833"/>
                </a:cubicBezTo>
                <a:cubicBezTo>
                  <a:pt x="116894" y="105833"/>
                  <a:pt x="112448" y="101387"/>
                  <a:pt x="112448" y="95911"/>
                </a:cubicBezTo>
                <a:cubicBezTo>
                  <a:pt x="112448" y="90435"/>
                  <a:pt x="116894" y="85990"/>
                  <a:pt x="122370" y="85990"/>
                </a:cubicBezTo>
                <a:cubicBezTo>
                  <a:pt x="127846" y="85990"/>
                  <a:pt x="132292" y="90435"/>
                  <a:pt x="132292" y="95911"/>
                </a:cubicBezTo>
                <a:close/>
                <a:moveTo>
                  <a:pt x="36380" y="145521"/>
                </a:moveTo>
                <a:cubicBezTo>
                  <a:pt x="30904" y="145521"/>
                  <a:pt x="26458" y="141075"/>
                  <a:pt x="26458" y="135599"/>
                </a:cubicBezTo>
                <a:cubicBezTo>
                  <a:pt x="26458" y="130123"/>
                  <a:pt x="30904" y="125677"/>
                  <a:pt x="36380" y="125677"/>
                </a:cubicBezTo>
                <a:cubicBezTo>
                  <a:pt x="41856" y="125677"/>
                  <a:pt x="46302" y="130123"/>
                  <a:pt x="46302" y="135599"/>
                </a:cubicBezTo>
                <a:cubicBezTo>
                  <a:pt x="46302" y="141075"/>
                  <a:pt x="41856" y="145521"/>
                  <a:pt x="36380" y="145521"/>
                </a:cubicBezTo>
                <a:close/>
                <a:moveTo>
                  <a:pt x="89297" y="135599"/>
                </a:moveTo>
                <a:cubicBezTo>
                  <a:pt x="89297" y="141075"/>
                  <a:pt x="84851" y="145521"/>
                  <a:pt x="79375" y="145521"/>
                </a:cubicBezTo>
                <a:cubicBezTo>
                  <a:pt x="73899" y="145521"/>
                  <a:pt x="69453" y="141075"/>
                  <a:pt x="69453" y="135599"/>
                </a:cubicBezTo>
                <a:cubicBezTo>
                  <a:pt x="69453" y="130123"/>
                  <a:pt x="73899" y="125677"/>
                  <a:pt x="79375" y="125677"/>
                </a:cubicBezTo>
                <a:cubicBezTo>
                  <a:pt x="84851" y="125677"/>
                  <a:pt x="89297" y="130123"/>
                  <a:pt x="89297" y="135599"/>
                </a:cubicBezTo>
                <a:close/>
                <a:moveTo>
                  <a:pt x="122370" y="145521"/>
                </a:moveTo>
                <a:cubicBezTo>
                  <a:pt x="116894" y="145521"/>
                  <a:pt x="112448" y="141075"/>
                  <a:pt x="112448" y="135599"/>
                </a:cubicBezTo>
                <a:cubicBezTo>
                  <a:pt x="112448" y="130123"/>
                  <a:pt x="116894" y="125677"/>
                  <a:pt x="122370" y="125677"/>
                </a:cubicBezTo>
                <a:cubicBezTo>
                  <a:pt x="127846" y="125677"/>
                  <a:pt x="132292" y="130123"/>
                  <a:pt x="132292" y="135599"/>
                </a:cubicBezTo>
                <a:cubicBezTo>
                  <a:pt x="132292" y="141075"/>
                  <a:pt x="127846" y="145521"/>
                  <a:pt x="122370" y="145521"/>
                </a:cubicBezTo>
                <a:close/>
                <a:moveTo>
                  <a:pt x="26458" y="175286"/>
                </a:moveTo>
                <a:cubicBezTo>
                  <a:pt x="26458" y="169788"/>
                  <a:pt x="30882" y="165365"/>
                  <a:pt x="36380" y="165365"/>
                </a:cubicBezTo>
                <a:lnTo>
                  <a:pt x="82682" y="165365"/>
                </a:lnTo>
                <a:cubicBezTo>
                  <a:pt x="88181" y="165365"/>
                  <a:pt x="92604" y="169788"/>
                  <a:pt x="92604" y="175286"/>
                </a:cubicBezTo>
                <a:cubicBezTo>
                  <a:pt x="92604" y="180785"/>
                  <a:pt x="88181" y="185208"/>
                  <a:pt x="82682" y="185208"/>
                </a:cubicBezTo>
                <a:lnTo>
                  <a:pt x="36380" y="185208"/>
                </a:lnTo>
                <a:cubicBezTo>
                  <a:pt x="30882" y="185208"/>
                  <a:pt x="26458" y="180785"/>
                  <a:pt x="26458" y="175286"/>
                </a:cubicBezTo>
                <a:close/>
                <a:moveTo>
                  <a:pt x="122370" y="165365"/>
                </a:moveTo>
                <a:cubicBezTo>
                  <a:pt x="127868" y="165365"/>
                  <a:pt x="132292" y="169788"/>
                  <a:pt x="132292" y="175286"/>
                </a:cubicBezTo>
                <a:cubicBezTo>
                  <a:pt x="132292" y="180785"/>
                  <a:pt x="127868" y="185208"/>
                  <a:pt x="122370" y="185208"/>
                </a:cubicBezTo>
                <a:cubicBezTo>
                  <a:pt x="116871" y="185208"/>
                  <a:pt x="112448" y="180785"/>
                  <a:pt x="112448" y="175286"/>
                </a:cubicBezTo>
                <a:cubicBezTo>
                  <a:pt x="112448" y="169788"/>
                  <a:pt x="116871" y="165365"/>
                  <a:pt x="122370" y="1653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5" name="Text 53"/>
          <p:cNvSpPr/>
          <p:nvPr/>
        </p:nvSpPr>
        <p:spPr>
          <a:xfrm>
            <a:off x="1312333" y="7789333"/>
            <a:ext cx="125624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函数应用黄金法则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312333" y="8170333"/>
            <a:ext cx="12541250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</a:t>
            </a:r>
            <a:r>
              <a:rPr lang="en-US" sz="1333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VLOOKUP、SUM、IF、COUNTIF</a:t>
            </a:r>
            <a:r>
              <a:rPr lang="en-US" sz="1333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等核心函数,配合Ctrl+E快速填充和AI函数推荐,可大幅提升数据处理效率。建议先掌握10个常用函数,再逐步扩展到复杂函数应用。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数据透视表与可视化分析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7467600" cy="4826000"/>
          </a:xfrm>
          <a:custGeom>
            <a:avLst/>
            <a:gdLst/>
            <a:ahLst/>
            <a:cxnLst/>
            <a:rect l="l" t="t" r="r" b="b"/>
            <a:pathLst>
              <a:path w="7467600" h="4826000">
                <a:moveTo>
                  <a:pt x="203223" y="0"/>
                </a:moveTo>
                <a:lnTo>
                  <a:pt x="7264377" y="0"/>
                </a:lnTo>
                <a:cubicBezTo>
                  <a:pt x="7376614" y="0"/>
                  <a:pt x="7467600" y="90986"/>
                  <a:pt x="7467600" y="203223"/>
                </a:cubicBezTo>
                <a:lnTo>
                  <a:pt x="7467600" y="4622777"/>
                </a:lnTo>
                <a:cubicBezTo>
                  <a:pt x="7467600" y="4735014"/>
                  <a:pt x="7376614" y="4826000"/>
                  <a:pt x="7264377" y="4826000"/>
                </a:cubicBezTo>
                <a:lnTo>
                  <a:pt x="203223" y="4826000"/>
                </a:lnTo>
                <a:cubicBezTo>
                  <a:pt x="90986" y="4826000"/>
                  <a:pt x="0" y="4735014"/>
                  <a:pt x="0" y="4622777"/>
                </a:cubicBezTo>
                <a:lnTo>
                  <a:pt x="0" y="203223"/>
                </a:lnTo>
                <a:cubicBezTo>
                  <a:pt x="0" y="90986"/>
                  <a:pt x="90986" y="0"/>
                  <a:pt x="20322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2000" y="187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6" name="Shape 4"/>
          <p:cNvSpPr/>
          <p:nvPr/>
        </p:nvSpPr>
        <p:spPr>
          <a:xfrm>
            <a:off x="1004887" y="20955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90500" y="119063"/>
                </a:moveTo>
                <a:lnTo>
                  <a:pt x="190500" y="190500"/>
                </a:lnTo>
                <a:lnTo>
                  <a:pt x="285750" y="190500"/>
                </a:lnTo>
                <a:lnTo>
                  <a:pt x="285750" y="119063"/>
                </a:lnTo>
                <a:lnTo>
                  <a:pt x="190500" y="119063"/>
                </a:lnTo>
                <a:close/>
                <a:moveTo>
                  <a:pt x="142875" y="119063"/>
                </a:moveTo>
                <a:lnTo>
                  <a:pt x="47625" y="119063"/>
                </a:lnTo>
                <a:lnTo>
                  <a:pt x="47625" y="190500"/>
                </a:lnTo>
                <a:lnTo>
                  <a:pt x="142875" y="190500"/>
                </a:lnTo>
                <a:lnTo>
                  <a:pt x="142875" y="119063"/>
                </a:lnTo>
                <a:close/>
                <a:moveTo>
                  <a:pt x="0" y="238125"/>
                </a:moveTo>
                <a:lnTo>
                  <a:pt x="0" y="71438"/>
                </a:lnTo>
                <a:cubicBezTo>
                  <a:pt x="0" y="45169"/>
                  <a:pt x="21357" y="23812"/>
                  <a:pt x="47625" y="23812"/>
                </a:cubicBezTo>
                <a:lnTo>
                  <a:pt x="285750" y="23812"/>
                </a:lnTo>
                <a:cubicBezTo>
                  <a:pt x="312018" y="23812"/>
                  <a:pt x="333375" y="45169"/>
                  <a:pt x="333375" y="71438"/>
                </a:cubicBez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238125"/>
                </a:lnTo>
                <a:close/>
                <a:moveTo>
                  <a:pt x="285750" y="238125"/>
                </a:moveTo>
                <a:lnTo>
                  <a:pt x="190500" y="238125"/>
                </a:lnTo>
                <a:lnTo>
                  <a:pt x="190500" y="309563"/>
                </a:lnTo>
                <a:lnTo>
                  <a:pt x="285750" y="309563"/>
                </a:lnTo>
                <a:lnTo>
                  <a:pt x="285750" y="238125"/>
                </a:lnTo>
                <a:close/>
                <a:moveTo>
                  <a:pt x="142875" y="309563"/>
                </a:moveTo>
                <a:lnTo>
                  <a:pt x="142875" y="238125"/>
                </a:lnTo>
                <a:lnTo>
                  <a:pt x="47625" y="238125"/>
                </a:lnTo>
                <a:lnTo>
                  <a:pt x="47625" y="309563"/>
                </a:lnTo>
                <a:lnTo>
                  <a:pt x="142875" y="3095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778000" y="1930400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数据透视表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78000" y="2336800"/>
            <a:ext cx="162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PivotTable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2000" y="2895600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通过拖拽字段到不同区域,实现多维度数据汇总分析。支持求和、计数、平均值等多种计算方式,快速生成专业报表。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3708400"/>
            <a:ext cx="3403600" cy="914400"/>
          </a:xfrm>
          <a:custGeom>
            <a:avLst/>
            <a:gdLst/>
            <a:ahLst/>
            <a:cxnLst/>
            <a:rect l="l" t="t" r="r" b="b"/>
            <a:pathLst>
              <a:path w="3403600" h="914400">
                <a:moveTo>
                  <a:pt x="101599" y="0"/>
                </a:moveTo>
                <a:lnTo>
                  <a:pt x="3302001" y="0"/>
                </a:lnTo>
                <a:cubicBezTo>
                  <a:pt x="3358113" y="0"/>
                  <a:pt x="3403600" y="45487"/>
                  <a:pt x="3403600" y="101599"/>
                </a:cubicBezTo>
                <a:lnTo>
                  <a:pt x="3403600" y="812801"/>
                </a:lnTo>
                <a:cubicBezTo>
                  <a:pt x="3403600" y="868913"/>
                  <a:pt x="3358113" y="914400"/>
                  <a:pt x="3302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1" name="Shape 9"/>
          <p:cNvSpPr/>
          <p:nvPr/>
        </p:nvSpPr>
        <p:spPr>
          <a:xfrm>
            <a:off x="914400" y="3937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12" name="Text 10"/>
          <p:cNvSpPr/>
          <p:nvPr/>
        </p:nvSpPr>
        <p:spPr>
          <a:xfrm>
            <a:off x="1168400" y="3860800"/>
            <a:ext cx="71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筛选器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14400" y="4216400"/>
            <a:ext cx="318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设置筛选条件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318000" y="3708400"/>
            <a:ext cx="3403600" cy="914400"/>
          </a:xfrm>
          <a:custGeom>
            <a:avLst/>
            <a:gdLst/>
            <a:ahLst/>
            <a:cxnLst/>
            <a:rect l="l" t="t" r="r" b="b"/>
            <a:pathLst>
              <a:path w="3403600" h="914400">
                <a:moveTo>
                  <a:pt x="101599" y="0"/>
                </a:moveTo>
                <a:lnTo>
                  <a:pt x="3302001" y="0"/>
                </a:lnTo>
                <a:cubicBezTo>
                  <a:pt x="3358113" y="0"/>
                  <a:pt x="3403600" y="45487"/>
                  <a:pt x="3403600" y="101599"/>
                </a:cubicBezTo>
                <a:lnTo>
                  <a:pt x="3403600" y="812801"/>
                </a:lnTo>
                <a:cubicBezTo>
                  <a:pt x="3403600" y="868913"/>
                  <a:pt x="3358113" y="914400"/>
                  <a:pt x="3302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5" name="Shape 13"/>
          <p:cNvSpPr/>
          <p:nvPr/>
        </p:nvSpPr>
        <p:spPr>
          <a:xfrm>
            <a:off x="4470400" y="3937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16" name="Text 14"/>
          <p:cNvSpPr/>
          <p:nvPr/>
        </p:nvSpPr>
        <p:spPr>
          <a:xfrm>
            <a:off x="4724400" y="38608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70400" y="4216400"/>
            <a:ext cx="318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按行分组数据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62000" y="4775200"/>
            <a:ext cx="3403600" cy="914400"/>
          </a:xfrm>
          <a:custGeom>
            <a:avLst/>
            <a:gdLst/>
            <a:ahLst/>
            <a:cxnLst/>
            <a:rect l="l" t="t" r="r" b="b"/>
            <a:pathLst>
              <a:path w="3403600" h="914400">
                <a:moveTo>
                  <a:pt x="101599" y="0"/>
                </a:moveTo>
                <a:lnTo>
                  <a:pt x="3302001" y="0"/>
                </a:lnTo>
                <a:cubicBezTo>
                  <a:pt x="3358113" y="0"/>
                  <a:pt x="3403600" y="45487"/>
                  <a:pt x="3403600" y="101599"/>
                </a:cubicBezTo>
                <a:lnTo>
                  <a:pt x="3403600" y="812801"/>
                </a:lnTo>
                <a:cubicBezTo>
                  <a:pt x="3403600" y="868913"/>
                  <a:pt x="3358113" y="914400"/>
                  <a:pt x="3302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9" name="Shape 17"/>
          <p:cNvSpPr/>
          <p:nvPr/>
        </p:nvSpPr>
        <p:spPr>
          <a:xfrm>
            <a:off x="914400" y="5003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20" name="Text 18"/>
          <p:cNvSpPr/>
          <p:nvPr/>
        </p:nvSpPr>
        <p:spPr>
          <a:xfrm>
            <a:off x="1168400" y="49276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列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14400" y="5283200"/>
            <a:ext cx="318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按列分组数据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318000" y="4775200"/>
            <a:ext cx="3403600" cy="914400"/>
          </a:xfrm>
          <a:custGeom>
            <a:avLst/>
            <a:gdLst/>
            <a:ahLst/>
            <a:cxnLst/>
            <a:rect l="l" t="t" r="r" b="b"/>
            <a:pathLst>
              <a:path w="3403600" h="914400">
                <a:moveTo>
                  <a:pt x="101599" y="0"/>
                </a:moveTo>
                <a:lnTo>
                  <a:pt x="3302001" y="0"/>
                </a:lnTo>
                <a:cubicBezTo>
                  <a:pt x="3358113" y="0"/>
                  <a:pt x="3403600" y="45487"/>
                  <a:pt x="3403600" y="101599"/>
                </a:cubicBezTo>
                <a:lnTo>
                  <a:pt x="3403600" y="812801"/>
                </a:lnTo>
                <a:cubicBezTo>
                  <a:pt x="3403600" y="868913"/>
                  <a:pt x="3358113" y="914400"/>
                  <a:pt x="3302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23" name="Shape 21"/>
          <p:cNvSpPr/>
          <p:nvPr/>
        </p:nvSpPr>
        <p:spPr>
          <a:xfrm>
            <a:off x="4470400" y="5003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24" name="Text 22"/>
          <p:cNvSpPr/>
          <p:nvPr/>
        </p:nvSpPr>
        <p:spPr>
          <a:xfrm>
            <a:off x="4724400" y="49276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值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70400" y="5283200"/>
            <a:ext cx="318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设置计算指标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62000" y="5842000"/>
            <a:ext cx="1016000" cy="355600"/>
          </a:xfrm>
          <a:custGeom>
            <a:avLst/>
            <a:gdLst/>
            <a:ahLst/>
            <a:cxnLst/>
            <a:rect l="l" t="t" r="r" b="b"/>
            <a:pathLst>
              <a:path w="1016000" h="355600">
                <a:moveTo>
                  <a:pt x="177800" y="0"/>
                </a:moveTo>
                <a:lnTo>
                  <a:pt x="838200" y="0"/>
                </a:lnTo>
                <a:cubicBezTo>
                  <a:pt x="936330" y="0"/>
                  <a:pt x="1016000" y="79670"/>
                  <a:pt x="1016000" y="177800"/>
                </a:cubicBezTo>
                <a:lnTo>
                  <a:pt x="1016000" y="177800"/>
                </a:lnTo>
                <a:cubicBezTo>
                  <a:pt x="1016000" y="275930"/>
                  <a:pt x="936330" y="355600"/>
                  <a:pt x="838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62000" y="5842000"/>
            <a:ext cx="1104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拖拽操作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879600" y="5842000"/>
            <a:ext cx="1016000" cy="355600"/>
          </a:xfrm>
          <a:custGeom>
            <a:avLst/>
            <a:gdLst/>
            <a:ahLst/>
            <a:cxnLst/>
            <a:rect l="l" t="t" r="r" b="b"/>
            <a:pathLst>
              <a:path w="1016000" h="355600">
                <a:moveTo>
                  <a:pt x="177800" y="0"/>
                </a:moveTo>
                <a:lnTo>
                  <a:pt x="838200" y="0"/>
                </a:lnTo>
                <a:cubicBezTo>
                  <a:pt x="936330" y="0"/>
                  <a:pt x="1016000" y="79670"/>
                  <a:pt x="1016000" y="177800"/>
                </a:cubicBezTo>
                <a:lnTo>
                  <a:pt x="1016000" y="177800"/>
                </a:lnTo>
                <a:cubicBezTo>
                  <a:pt x="1016000" y="275930"/>
                  <a:pt x="936330" y="355600"/>
                  <a:pt x="838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879600" y="5842000"/>
            <a:ext cx="1104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实时更新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80400" y="1625600"/>
            <a:ext cx="7467600" cy="4826000"/>
          </a:xfrm>
          <a:custGeom>
            <a:avLst/>
            <a:gdLst/>
            <a:ahLst/>
            <a:cxnLst/>
            <a:rect l="l" t="t" r="r" b="b"/>
            <a:pathLst>
              <a:path w="7467600" h="4826000">
                <a:moveTo>
                  <a:pt x="203223" y="0"/>
                </a:moveTo>
                <a:lnTo>
                  <a:pt x="7264377" y="0"/>
                </a:lnTo>
                <a:cubicBezTo>
                  <a:pt x="7376614" y="0"/>
                  <a:pt x="7467600" y="90986"/>
                  <a:pt x="7467600" y="203223"/>
                </a:cubicBezTo>
                <a:lnTo>
                  <a:pt x="7467600" y="4622777"/>
                </a:lnTo>
                <a:cubicBezTo>
                  <a:pt x="7467600" y="4735014"/>
                  <a:pt x="7376614" y="4826000"/>
                  <a:pt x="7264377" y="4826000"/>
                </a:cubicBezTo>
                <a:lnTo>
                  <a:pt x="203223" y="4826000"/>
                </a:lnTo>
                <a:cubicBezTo>
                  <a:pt x="90986" y="4826000"/>
                  <a:pt x="0" y="4735014"/>
                  <a:pt x="0" y="4622777"/>
                </a:cubicBezTo>
                <a:lnTo>
                  <a:pt x="0" y="203223"/>
                </a:lnTo>
                <a:cubicBezTo>
                  <a:pt x="0" y="90986"/>
                  <a:pt x="90986" y="0"/>
                  <a:pt x="20322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8534400" y="187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32" name="Shape 30"/>
          <p:cNvSpPr/>
          <p:nvPr/>
        </p:nvSpPr>
        <p:spPr>
          <a:xfrm>
            <a:off x="8729663" y="2095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81298" y="178594"/>
                </a:moveTo>
                <a:lnTo>
                  <a:pt x="250329" y="178594"/>
                </a:lnTo>
                <a:cubicBezTo>
                  <a:pt x="237158" y="178594"/>
                  <a:pt x="226516" y="167953"/>
                  <a:pt x="226516" y="154781"/>
                </a:cubicBezTo>
                <a:lnTo>
                  <a:pt x="226516" y="23812"/>
                </a:lnTo>
                <a:cubicBezTo>
                  <a:pt x="226516" y="10641"/>
                  <a:pt x="237232" y="-149"/>
                  <a:pt x="250254" y="1563"/>
                </a:cubicBezTo>
                <a:cubicBezTo>
                  <a:pt x="329878" y="12129"/>
                  <a:pt x="392981" y="75233"/>
                  <a:pt x="403547" y="154856"/>
                </a:cubicBezTo>
                <a:cubicBezTo>
                  <a:pt x="405259" y="167878"/>
                  <a:pt x="394469" y="178594"/>
                  <a:pt x="381298" y="178594"/>
                </a:cubicBezTo>
                <a:close/>
                <a:moveTo>
                  <a:pt x="165646" y="27682"/>
                </a:moveTo>
                <a:cubicBezTo>
                  <a:pt x="179115" y="24854"/>
                  <a:pt x="190798" y="35868"/>
                  <a:pt x="190798" y="49634"/>
                </a:cubicBezTo>
                <a:lnTo>
                  <a:pt x="190798" y="196453"/>
                </a:lnTo>
                <a:cubicBezTo>
                  <a:pt x="190798" y="200620"/>
                  <a:pt x="192286" y="204639"/>
                  <a:pt x="194890" y="207838"/>
                </a:cubicBezTo>
                <a:lnTo>
                  <a:pt x="293191" y="326454"/>
                </a:lnTo>
                <a:cubicBezTo>
                  <a:pt x="301898" y="336947"/>
                  <a:pt x="300038" y="352797"/>
                  <a:pt x="288057" y="359271"/>
                </a:cubicBezTo>
                <a:cubicBezTo>
                  <a:pt x="262682" y="373112"/>
                  <a:pt x="233586" y="381000"/>
                  <a:pt x="202704" y="381000"/>
                </a:cubicBezTo>
                <a:cubicBezTo>
                  <a:pt x="104105" y="381000"/>
                  <a:pt x="24110" y="301005"/>
                  <a:pt x="24110" y="202406"/>
                </a:cubicBezTo>
                <a:cubicBezTo>
                  <a:pt x="24110" y="116458"/>
                  <a:pt x="84758" y="44723"/>
                  <a:pt x="165646" y="27682"/>
                </a:cubicBezTo>
                <a:close/>
                <a:moveTo>
                  <a:pt x="355550" y="214313"/>
                </a:moveTo>
                <a:lnTo>
                  <a:pt x="403175" y="214313"/>
                </a:lnTo>
                <a:cubicBezTo>
                  <a:pt x="416942" y="214313"/>
                  <a:pt x="427955" y="225996"/>
                  <a:pt x="425128" y="239464"/>
                </a:cubicBezTo>
                <a:cubicBezTo>
                  <a:pt x="417537" y="275481"/>
                  <a:pt x="399083" y="307479"/>
                  <a:pt x="373335" y="331887"/>
                </a:cubicBezTo>
                <a:cubicBezTo>
                  <a:pt x="364182" y="340593"/>
                  <a:pt x="349821" y="338733"/>
                  <a:pt x="341784" y="328985"/>
                </a:cubicBezTo>
                <a:lnTo>
                  <a:pt x="278978" y="253305"/>
                </a:lnTo>
                <a:cubicBezTo>
                  <a:pt x="266105" y="237753"/>
                  <a:pt x="277192" y="214313"/>
                  <a:pt x="297284" y="214313"/>
                </a:cubicBezTo>
                <a:lnTo>
                  <a:pt x="355476" y="21431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9550400" y="19304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动态图表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550400" y="23368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可视化分析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534400" y="2895600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选中数据区域后点击"插入"→"图表",系统推荐20余种图表类型并自动优化配色。支持柱状图、折线图、饼图等多种图表类型。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534400" y="3708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8636000" y="3810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2700" y="12700"/>
                </a:moveTo>
                <a:cubicBezTo>
                  <a:pt x="19725" y="12700"/>
                  <a:pt x="25400" y="18375"/>
                  <a:pt x="25400" y="25400"/>
                </a:cubicBezTo>
                <a:lnTo>
                  <a:pt x="25400" y="158750"/>
                </a:lnTo>
                <a:cubicBezTo>
                  <a:pt x="25400" y="162243"/>
                  <a:pt x="28258" y="165100"/>
                  <a:pt x="31750" y="165100"/>
                </a:cubicBezTo>
                <a:lnTo>
                  <a:pt x="190500" y="165100"/>
                </a:lnTo>
                <a:cubicBezTo>
                  <a:pt x="197525" y="165100"/>
                  <a:pt x="203200" y="170775"/>
                  <a:pt x="203200" y="177800"/>
                </a:cubicBezTo>
                <a:cubicBezTo>
                  <a:pt x="203200" y="184825"/>
                  <a:pt x="197525" y="190500"/>
                  <a:pt x="190500" y="190500"/>
                </a:cubicBezTo>
                <a:lnTo>
                  <a:pt x="31750" y="190500"/>
                </a:lnTo>
                <a:cubicBezTo>
                  <a:pt x="14208" y="190500"/>
                  <a:pt x="0" y="176292"/>
                  <a:pt x="0" y="158750"/>
                </a:cubicBezTo>
                <a:lnTo>
                  <a:pt x="0" y="25400"/>
                </a:lnTo>
                <a:cubicBezTo>
                  <a:pt x="0" y="18375"/>
                  <a:pt x="5675" y="12700"/>
                  <a:pt x="12700" y="12700"/>
                </a:cubicBezTo>
                <a:close/>
                <a:moveTo>
                  <a:pt x="50800" y="38100"/>
                </a:moveTo>
                <a:cubicBezTo>
                  <a:pt x="50800" y="31075"/>
                  <a:pt x="56475" y="25400"/>
                  <a:pt x="63500" y="25400"/>
                </a:cubicBezTo>
                <a:lnTo>
                  <a:pt x="139700" y="25400"/>
                </a:lnTo>
                <a:cubicBezTo>
                  <a:pt x="146725" y="25400"/>
                  <a:pt x="152400" y="31075"/>
                  <a:pt x="152400" y="38100"/>
                </a:cubicBezTo>
                <a:cubicBezTo>
                  <a:pt x="152400" y="45125"/>
                  <a:pt x="146725" y="50800"/>
                  <a:pt x="139700" y="50800"/>
                </a:cubicBezTo>
                <a:lnTo>
                  <a:pt x="63500" y="50800"/>
                </a:lnTo>
                <a:cubicBezTo>
                  <a:pt x="56475" y="50800"/>
                  <a:pt x="50800" y="45125"/>
                  <a:pt x="50800" y="38100"/>
                </a:cubicBezTo>
                <a:close/>
                <a:moveTo>
                  <a:pt x="63500" y="69850"/>
                </a:moveTo>
                <a:lnTo>
                  <a:pt x="114300" y="69850"/>
                </a:lnTo>
                <a:cubicBezTo>
                  <a:pt x="121325" y="69850"/>
                  <a:pt x="127000" y="75525"/>
                  <a:pt x="127000" y="82550"/>
                </a:cubicBezTo>
                <a:cubicBezTo>
                  <a:pt x="127000" y="89575"/>
                  <a:pt x="121325" y="95250"/>
                  <a:pt x="114300" y="95250"/>
                </a:cubicBezTo>
                <a:lnTo>
                  <a:pt x="63500" y="95250"/>
                </a:lnTo>
                <a:cubicBezTo>
                  <a:pt x="56475" y="95250"/>
                  <a:pt x="50800" y="89575"/>
                  <a:pt x="50800" y="82550"/>
                </a:cubicBezTo>
                <a:cubicBezTo>
                  <a:pt x="50800" y="75525"/>
                  <a:pt x="56475" y="69850"/>
                  <a:pt x="63500" y="69850"/>
                </a:cubicBezTo>
                <a:close/>
                <a:moveTo>
                  <a:pt x="63500" y="114300"/>
                </a:moveTo>
                <a:lnTo>
                  <a:pt x="165100" y="114300"/>
                </a:lnTo>
                <a:cubicBezTo>
                  <a:pt x="172125" y="114300"/>
                  <a:pt x="177800" y="119975"/>
                  <a:pt x="177800" y="127000"/>
                </a:cubicBezTo>
                <a:cubicBezTo>
                  <a:pt x="177800" y="134025"/>
                  <a:pt x="172125" y="139700"/>
                  <a:pt x="165100" y="139700"/>
                </a:cubicBezTo>
                <a:lnTo>
                  <a:pt x="63500" y="139700"/>
                </a:lnTo>
                <a:cubicBezTo>
                  <a:pt x="56475" y="139700"/>
                  <a:pt x="50800" y="134025"/>
                  <a:pt x="50800" y="127000"/>
                </a:cubicBezTo>
                <a:cubicBezTo>
                  <a:pt x="50800" y="119975"/>
                  <a:pt x="56475" y="114300"/>
                  <a:pt x="63500" y="11430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38" name="Text 36"/>
          <p:cNvSpPr/>
          <p:nvPr/>
        </p:nvSpPr>
        <p:spPr>
          <a:xfrm>
            <a:off x="9093200" y="3759200"/>
            <a:ext cx="172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柱状图 - 对比分析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534400" y="4216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8636000" y="4318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25400"/>
                </a:moveTo>
                <a:cubicBezTo>
                  <a:pt x="25400" y="18375"/>
                  <a:pt x="19725" y="12700"/>
                  <a:pt x="12700" y="12700"/>
                </a:cubicBezTo>
                <a:cubicBezTo>
                  <a:pt x="5675" y="12700"/>
                  <a:pt x="0" y="18375"/>
                  <a:pt x="0" y="25400"/>
                </a:cubicBezTo>
                <a:lnTo>
                  <a:pt x="0" y="158750"/>
                </a:lnTo>
                <a:cubicBezTo>
                  <a:pt x="0" y="176292"/>
                  <a:pt x="14208" y="190500"/>
                  <a:pt x="31750" y="190500"/>
                </a:cubicBezTo>
                <a:lnTo>
                  <a:pt x="190500" y="190500"/>
                </a:lnTo>
                <a:cubicBezTo>
                  <a:pt x="197525" y="190500"/>
                  <a:pt x="203200" y="184825"/>
                  <a:pt x="203200" y="177800"/>
                </a:cubicBezTo>
                <a:cubicBezTo>
                  <a:pt x="203200" y="170775"/>
                  <a:pt x="197525" y="165100"/>
                  <a:pt x="190500" y="165100"/>
                </a:cubicBezTo>
                <a:lnTo>
                  <a:pt x="31750" y="165100"/>
                </a:lnTo>
                <a:cubicBezTo>
                  <a:pt x="28258" y="165100"/>
                  <a:pt x="25400" y="162243"/>
                  <a:pt x="25400" y="158750"/>
                </a:cubicBezTo>
                <a:lnTo>
                  <a:pt x="25400" y="25400"/>
                </a:lnTo>
                <a:close/>
                <a:moveTo>
                  <a:pt x="186769" y="59769"/>
                </a:moveTo>
                <a:cubicBezTo>
                  <a:pt x="191730" y="54808"/>
                  <a:pt x="191730" y="46752"/>
                  <a:pt x="186769" y="41791"/>
                </a:cubicBezTo>
                <a:cubicBezTo>
                  <a:pt x="181808" y="36830"/>
                  <a:pt x="173752" y="36830"/>
                  <a:pt x="168791" y="41791"/>
                </a:cubicBezTo>
                <a:lnTo>
                  <a:pt x="127000" y="83622"/>
                </a:lnTo>
                <a:lnTo>
                  <a:pt x="104219" y="60881"/>
                </a:lnTo>
                <a:cubicBezTo>
                  <a:pt x="99258" y="55920"/>
                  <a:pt x="91202" y="55920"/>
                  <a:pt x="86241" y="60881"/>
                </a:cubicBezTo>
                <a:lnTo>
                  <a:pt x="48141" y="98981"/>
                </a:lnTo>
                <a:cubicBezTo>
                  <a:pt x="43180" y="103942"/>
                  <a:pt x="43180" y="111998"/>
                  <a:pt x="48141" y="116959"/>
                </a:cubicBezTo>
                <a:cubicBezTo>
                  <a:pt x="53102" y="121920"/>
                  <a:pt x="61158" y="121920"/>
                  <a:pt x="66119" y="116959"/>
                </a:cubicBezTo>
                <a:lnTo>
                  <a:pt x="95250" y="87828"/>
                </a:lnTo>
                <a:lnTo>
                  <a:pt x="118031" y="110609"/>
                </a:lnTo>
                <a:cubicBezTo>
                  <a:pt x="122992" y="115570"/>
                  <a:pt x="131048" y="115570"/>
                  <a:pt x="136009" y="110609"/>
                </a:cubicBezTo>
                <a:lnTo>
                  <a:pt x="186809" y="59809"/>
                </a:ln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41" name="Text 39"/>
          <p:cNvSpPr/>
          <p:nvPr/>
        </p:nvSpPr>
        <p:spPr>
          <a:xfrm>
            <a:off x="9093200" y="4267200"/>
            <a:ext cx="172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折线图 - 趋势分析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534400" y="472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8623300" y="48260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03359" y="95250"/>
                </a:moveTo>
                <a:lnTo>
                  <a:pt x="133509" y="95250"/>
                </a:lnTo>
                <a:cubicBezTo>
                  <a:pt x="126484" y="95250"/>
                  <a:pt x="120809" y="89575"/>
                  <a:pt x="120809" y="82550"/>
                </a:cubicBezTo>
                <a:lnTo>
                  <a:pt x="120809" y="12700"/>
                </a:lnTo>
                <a:cubicBezTo>
                  <a:pt x="120809" y="5675"/>
                  <a:pt x="126524" y="-79"/>
                  <a:pt x="133469" y="833"/>
                </a:cubicBezTo>
                <a:cubicBezTo>
                  <a:pt x="175935" y="6469"/>
                  <a:pt x="209590" y="40124"/>
                  <a:pt x="215225" y="82590"/>
                </a:cubicBezTo>
                <a:cubicBezTo>
                  <a:pt x="216138" y="89535"/>
                  <a:pt x="210383" y="95250"/>
                  <a:pt x="203359" y="95250"/>
                </a:cubicBezTo>
                <a:close/>
                <a:moveTo>
                  <a:pt x="88344" y="14764"/>
                </a:moveTo>
                <a:cubicBezTo>
                  <a:pt x="95528" y="13256"/>
                  <a:pt x="101759" y="19129"/>
                  <a:pt x="101759" y="26472"/>
                </a:cubicBezTo>
                <a:lnTo>
                  <a:pt x="101759" y="104775"/>
                </a:lnTo>
                <a:cubicBezTo>
                  <a:pt x="101759" y="106998"/>
                  <a:pt x="102552" y="109141"/>
                  <a:pt x="103942" y="110847"/>
                </a:cubicBezTo>
                <a:lnTo>
                  <a:pt x="156369" y="174109"/>
                </a:lnTo>
                <a:cubicBezTo>
                  <a:pt x="161012" y="179705"/>
                  <a:pt x="160020" y="188158"/>
                  <a:pt x="153630" y="191611"/>
                </a:cubicBezTo>
                <a:cubicBezTo>
                  <a:pt x="140097" y="198993"/>
                  <a:pt x="124579" y="203200"/>
                  <a:pt x="108109" y="203200"/>
                </a:cubicBezTo>
                <a:cubicBezTo>
                  <a:pt x="55523" y="203200"/>
                  <a:pt x="12859" y="160536"/>
                  <a:pt x="12859" y="107950"/>
                </a:cubicBezTo>
                <a:cubicBezTo>
                  <a:pt x="12859" y="62111"/>
                  <a:pt x="45204" y="23852"/>
                  <a:pt x="88344" y="14764"/>
                </a:cubicBezTo>
                <a:close/>
                <a:moveTo>
                  <a:pt x="189627" y="114300"/>
                </a:moveTo>
                <a:lnTo>
                  <a:pt x="215027" y="114300"/>
                </a:lnTo>
                <a:cubicBezTo>
                  <a:pt x="222369" y="114300"/>
                  <a:pt x="228243" y="120531"/>
                  <a:pt x="226735" y="127714"/>
                </a:cubicBezTo>
                <a:cubicBezTo>
                  <a:pt x="222687" y="146923"/>
                  <a:pt x="212844" y="163989"/>
                  <a:pt x="199112" y="177006"/>
                </a:cubicBezTo>
                <a:cubicBezTo>
                  <a:pt x="194231" y="181650"/>
                  <a:pt x="186571" y="180658"/>
                  <a:pt x="182285" y="175458"/>
                </a:cubicBezTo>
                <a:lnTo>
                  <a:pt x="148788" y="135096"/>
                </a:lnTo>
                <a:cubicBezTo>
                  <a:pt x="141922" y="126802"/>
                  <a:pt x="147836" y="114300"/>
                  <a:pt x="158552" y="114300"/>
                </a:cubicBezTo>
                <a:lnTo>
                  <a:pt x="189587" y="114300"/>
                </a:ln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44" name="Text 42"/>
          <p:cNvSpPr/>
          <p:nvPr/>
        </p:nvSpPr>
        <p:spPr>
          <a:xfrm>
            <a:off x="9093200" y="47752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饼图 - 占比分析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534400" y="5283200"/>
            <a:ext cx="1016000" cy="355600"/>
          </a:xfrm>
          <a:custGeom>
            <a:avLst/>
            <a:gdLst/>
            <a:ahLst/>
            <a:cxnLst/>
            <a:rect l="l" t="t" r="r" b="b"/>
            <a:pathLst>
              <a:path w="1016000" h="355600">
                <a:moveTo>
                  <a:pt x="177800" y="0"/>
                </a:moveTo>
                <a:lnTo>
                  <a:pt x="838200" y="0"/>
                </a:lnTo>
                <a:cubicBezTo>
                  <a:pt x="936330" y="0"/>
                  <a:pt x="1016000" y="79670"/>
                  <a:pt x="1016000" y="177800"/>
                </a:cubicBezTo>
                <a:lnTo>
                  <a:pt x="1016000" y="177800"/>
                </a:lnTo>
                <a:cubicBezTo>
                  <a:pt x="1016000" y="275930"/>
                  <a:pt x="936330" y="355600"/>
                  <a:pt x="838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8534400" y="5283200"/>
            <a:ext cx="1104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智能推荐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652000" y="5283200"/>
            <a:ext cx="1016000" cy="355600"/>
          </a:xfrm>
          <a:custGeom>
            <a:avLst/>
            <a:gdLst/>
            <a:ahLst/>
            <a:cxnLst/>
            <a:rect l="l" t="t" r="r" b="b"/>
            <a:pathLst>
              <a:path w="1016000" h="355600">
                <a:moveTo>
                  <a:pt x="177800" y="0"/>
                </a:moveTo>
                <a:lnTo>
                  <a:pt x="838200" y="0"/>
                </a:lnTo>
                <a:cubicBezTo>
                  <a:pt x="936330" y="0"/>
                  <a:pt x="1016000" y="79670"/>
                  <a:pt x="1016000" y="177800"/>
                </a:cubicBezTo>
                <a:lnTo>
                  <a:pt x="1016000" y="177800"/>
                </a:lnTo>
                <a:cubicBezTo>
                  <a:pt x="1016000" y="275930"/>
                  <a:pt x="936330" y="355600"/>
                  <a:pt x="838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9652000" y="5283200"/>
            <a:ext cx="1104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自动优化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08000" y="6654800"/>
            <a:ext cx="7467600" cy="1676400"/>
          </a:xfrm>
          <a:custGeom>
            <a:avLst/>
            <a:gdLst/>
            <a:ahLst/>
            <a:cxnLst/>
            <a:rect l="l" t="t" r="r" b="b"/>
            <a:pathLst>
              <a:path w="7467600" h="1676400">
                <a:moveTo>
                  <a:pt x="152402" y="0"/>
                </a:moveTo>
                <a:lnTo>
                  <a:pt x="7315198" y="0"/>
                </a:lnTo>
                <a:cubicBezTo>
                  <a:pt x="7399368" y="0"/>
                  <a:pt x="7467600" y="68232"/>
                  <a:pt x="7467600" y="152402"/>
                </a:cubicBezTo>
                <a:lnTo>
                  <a:pt x="7467600" y="1523998"/>
                </a:lnTo>
                <a:cubicBezTo>
                  <a:pt x="7467600" y="1608168"/>
                  <a:pt x="7399368" y="1676400"/>
                  <a:pt x="7315198" y="1676400"/>
                </a:cubicBezTo>
                <a:lnTo>
                  <a:pt x="152402" y="1676400"/>
                </a:lnTo>
                <a:cubicBezTo>
                  <a:pt x="68232" y="1676400"/>
                  <a:pt x="0" y="1608168"/>
                  <a:pt x="0" y="15239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E8F2FF"/>
          </a:solidFill>
          <a:ln/>
        </p:spPr>
      </p:sp>
      <p:sp>
        <p:nvSpPr>
          <p:cNvPr id="50" name="Shape 48"/>
          <p:cNvSpPr/>
          <p:nvPr/>
        </p:nvSpPr>
        <p:spPr>
          <a:xfrm>
            <a:off x="793750" y="6959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27446"/>
                  <a:pt x="254000" y="127893"/>
                  <a:pt x="254000" y="128339"/>
                </a:cubicBezTo>
                <a:cubicBezTo>
                  <a:pt x="253802" y="146447"/>
                  <a:pt x="237331" y="158750"/>
                  <a:pt x="219224" y="158750"/>
                </a:cubicBezTo>
                <a:lnTo>
                  <a:pt x="170656" y="158750"/>
                </a:lnTo>
                <a:cubicBezTo>
                  <a:pt x="157510" y="158750"/>
                  <a:pt x="146844" y="169416"/>
                  <a:pt x="146844" y="182563"/>
                </a:cubicBezTo>
                <a:cubicBezTo>
                  <a:pt x="146844" y="184249"/>
                  <a:pt x="147042" y="185886"/>
                  <a:pt x="147340" y="187474"/>
                </a:cubicBezTo>
                <a:cubicBezTo>
                  <a:pt x="148382" y="192534"/>
                  <a:pt x="150564" y="197396"/>
                  <a:pt x="152698" y="202307"/>
                </a:cubicBezTo>
                <a:cubicBezTo>
                  <a:pt x="155724" y="209153"/>
                  <a:pt x="158700" y="215950"/>
                  <a:pt x="158700" y="223143"/>
                </a:cubicBezTo>
                <a:cubicBezTo>
                  <a:pt x="158700" y="238919"/>
                  <a:pt x="147985" y="253256"/>
                  <a:pt x="132209" y="253901"/>
                </a:cubicBezTo>
                <a:cubicBezTo>
                  <a:pt x="130473" y="253950"/>
                  <a:pt x="128736" y="254000"/>
                  <a:pt x="126950" y="254000"/>
                </a:cubicBezTo>
                <a:cubicBezTo>
                  <a:pt x="56803" y="254000"/>
                  <a:pt x="-50" y="197148"/>
                  <a:pt x="-50" y="127000"/>
                </a:cubicBezTo>
                <a:cubicBezTo>
                  <a:pt x="-50" y="56852"/>
                  <a:pt x="56852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close/>
                <a:moveTo>
                  <a:pt x="63500" y="142875"/>
                </a:moveTo>
                <a:cubicBezTo>
                  <a:pt x="63500" y="134113"/>
                  <a:pt x="56387" y="127000"/>
                  <a:pt x="47625" y="127000"/>
                </a:cubicBezTo>
                <a:cubicBezTo>
                  <a:pt x="38863" y="127000"/>
                  <a:pt x="31750" y="134113"/>
                  <a:pt x="31750" y="142875"/>
                </a:cubicBezTo>
                <a:cubicBezTo>
                  <a:pt x="31750" y="151637"/>
                  <a:pt x="38863" y="158750"/>
                  <a:pt x="47625" y="158750"/>
                </a:cubicBezTo>
                <a:cubicBezTo>
                  <a:pt x="56387" y="158750"/>
                  <a:pt x="63500" y="151637"/>
                  <a:pt x="63500" y="142875"/>
                </a:cubicBezTo>
                <a:close/>
                <a:moveTo>
                  <a:pt x="63500" y="95250"/>
                </a:moveTo>
                <a:cubicBezTo>
                  <a:pt x="72262" y="95250"/>
                  <a:pt x="79375" y="88137"/>
                  <a:pt x="79375" y="79375"/>
                </a:cubicBezTo>
                <a:cubicBezTo>
                  <a:pt x="79375" y="70613"/>
                  <a:pt x="72262" y="63500"/>
                  <a:pt x="63500" y="63500"/>
                </a:cubicBezTo>
                <a:cubicBezTo>
                  <a:pt x="54738" y="63500"/>
                  <a:pt x="47625" y="70613"/>
                  <a:pt x="47625" y="79375"/>
                </a:cubicBezTo>
                <a:cubicBezTo>
                  <a:pt x="47625" y="88137"/>
                  <a:pt x="54738" y="95250"/>
                  <a:pt x="63500" y="9525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90500" y="95250"/>
                </a:moveTo>
                <a:cubicBezTo>
                  <a:pt x="199262" y="95250"/>
                  <a:pt x="206375" y="88137"/>
                  <a:pt x="206375" y="79375"/>
                </a:cubicBezTo>
                <a:cubicBezTo>
                  <a:pt x="206375" y="70613"/>
                  <a:pt x="199262" y="63500"/>
                  <a:pt x="190500" y="63500"/>
                </a:cubicBezTo>
                <a:cubicBezTo>
                  <a:pt x="181738" y="63500"/>
                  <a:pt x="174625" y="70613"/>
                  <a:pt x="174625" y="79375"/>
                </a:cubicBezTo>
                <a:cubicBezTo>
                  <a:pt x="174625" y="88137"/>
                  <a:pt x="181738" y="95250"/>
                  <a:pt x="190500" y="9525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51" name="Text 49"/>
          <p:cNvSpPr/>
          <p:nvPr/>
        </p:nvSpPr>
        <p:spPr>
          <a:xfrm>
            <a:off x="1079500" y="69088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条件格式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62000" y="7416800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设置"高于平均值显示红色""低于60分显示黄色"等规则,快速筛选关键数据。通过视觉化标识突出显示重要信息,提升数据分析效率。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80400" y="6654800"/>
            <a:ext cx="7467600" cy="1676400"/>
          </a:xfrm>
          <a:custGeom>
            <a:avLst/>
            <a:gdLst/>
            <a:ahLst/>
            <a:cxnLst/>
            <a:rect l="l" t="t" r="r" b="b"/>
            <a:pathLst>
              <a:path w="7467600" h="1676400">
                <a:moveTo>
                  <a:pt x="152402" y="0"/>
                </a:moveTo>
                <a:lnTo>
                  <a:pt x="7315198" y="0"/>
                </a:lnTo>
                <a:cubicBezTo>
                  <a:pt x="7399368" y="0"/>
                  <a:pt x="7467600" y="68232"/>
                  <a:pt x="7467600" y="152402"/>
                </a:cubicBezTo>
                <a:lnTo>
                  <a:pt x="7467600" y="1523998"/>
                </a:lnTo>
                <a:cubicBezTo>
                  <a:pt x="7467600" y="1608168"/>
                  <a:pt x="7399368" y="1676400"/>
                  <a:pt x="7315198" y="1676400"/>
                </a:cubicBezTo>
                <a:lnTo>
                  <a:pt x="152402" y="1676400"/>
                </a:lnTo>
                <a:cubicBezTo>
                  <a:pt x="68232" y="1676400"/>
                  <a:pt x="0" y="1608168"/>
                  <a:pt x="0" y="15239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9EC"/>
          </a:solidFill>
          <a:ln/>
        </p:spPr>
      </p:sp>
      <p:sp>
        <p:nvSpPr>
          <p:cNvPr id="54" name="Shape 52"/>
          <p:cNvSpPr/>
          <p:nvPr/>
        </p:nvSpPr>
        <p:spPr>
          <a:xfrm>
            <a:off x="8566150" y="6959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16644" y="37058"/>
                </a:moveTo>
                <a:lnTo>
                  <a:pt x="222250" y="42366"/>
                </a:lnTo>
                <a:lnTo>
                  <a:pt x="222250" y="15875"/>
                </a:lnTo>
                <a:cubicBezTo>
                  <a:pt x="222250" y="7094"/>
                  <a:pt x="229344" y="0"/>
                  <a:pt x="238125" y="0"/>
                </a:cubicBezTo>
                <a:cubicBezTo>
                  <a:pt x="246906" y="0"/>
                  <a:pt x="254000" y="7094"/>
                  <a:pt x="254000" y="15875"/>
                </a:cubicBezTo>
                <a:lnTo>
                  <a:pt x="254000" y="79375"/>
                </a:lnTo>
                <a:cubicBezTo>
                  <a:pt x="254000" y="88156"/>
                  <a:pt x="246906" y="95250"/>
                  <a:pt x="238125" y="95250"/>
                </a:cubicBezTo>
                <a:lnTo>
                  <a:pt x="174625" y="95250"/>
                </a:lnTo>
                <a:cubicBezTo>
                  <a:pt x="165844" y="95250"/>
                  <a:pt x="158750" y="88156"/>
                  <a:pt x="158750" y="79375"/>
                </a:cubicBezTo>
                <a:cubicBezTo>
                  <a:pt x="158750" y="70594"/>
                  <a:pt x="165844" y="63500"/>
                  <a:pt x="174625" y="63500"/>
                </a:cubicBezTo>
                <a:lnTo>
                  <a:pt x="198388" y="63500"/>
                </a:lnTo>
                <a:lnTo>
                  <a:pt x="194618" y="59928"/>
                </a:lnTo>
                <a:cubicBezTo>
                  <a:pt x="194518" y="59829"/>
                  <a:pt x="194419" y="59730"/>
                  <a:pt x="194320" y="59630"/>
                </a:cubicBezTo>
                <a:cubicBezTo>
                  <a:pt x="157113" y="22423"/>
                  <a:pt x="96837" y="22423"/>
                  <a:pt x="59630" y="59630"/>
                </a:cubicBezTo>
                <a:cubicBezTo>
                  <a:pt x="22423" y="96837"/>
                  <a:pt x="22423" y="157113"/>
                  <a:pt x="59630" y="194320"/>
                </a:cubicBezTo>
                <a:cubicBezTo>
                  <a:pt x="96837" y="231527"/>
                  <a:pt x="157113" y="231527"/>
                  <a:pt x="194320" y="194320"/>
                </a:cubicBezTo>
                <a:cubicBezTo>
                  <a:pt x="198388" y="190252"/>
                  <a:pt x="202009" y="185936"/>
                  <a:pt x="205184" y="181372"/>
                </a:cubicBezTo>
                <a:cubicBezTo>
                  <a:pt x="210195" y="174179"/>
                  <a:pt x="220117" y="172442"/>
                  <a:pt x="227310" y="177453"/>
                </a:cubicBezTo>
                <a:cubicBezTo>
                  <a:pt x="234504" y="182463"/>
                  <a:pt x="236240" y="192385"/>
                  <a:pt x="231229" y="199579"/>
                </a:cubicBezTo>
                <a:cubicBezTo>
                  <a:pt x="227012" y="205631"/>
                  <a:pt x="222200" y="211386"/>
                  <a:pt x="216793" y="216793"/>
                </a:cubicBezTo>
                <a:cubicBezTo>
                  <a:pt x="167184" y="266402"/>
                  <a:pt x="86767" y="266402"/>
                  <a:pt x="37207" y="216793"/>
                </a:cubicBezTo>
                <a:cubicBezTo>
                  <a:pt x="-12353" y="167184"/>
                  <a:pt x="-12402" y="86816"/>
                  <a:pt x="37207" y="37207"/>
                </a:cubicBezTo>
                <a:cubicBezTo>
                  <a:pt x="86767" y="-12353"/>
                  <a:pt x="167035" y="-12402"/>
                  <a:pt x="216644" y="37058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55" name="Text 53"/>
          <p:cNvSpPr/>
          <p:nvPr/>
        </p:nvSpPr>
        <p:spPr>
          <a:xfrm>
            <a:off x="8851900" y="6908800"/>
            <a:ext cx="676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宏录制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534400" y="7416800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点击"视图"→"宏"→"录制宏",记录格式调整、数据填充等重复操作。下次一键执行,处理1000行数据仅需3秒,大幅提升批量处理效率。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43E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.900ppt.com/268cc8b26225e19f7ea4a9fec22811029c3e3375.jpg!img_2"/>
          <p:cNvPicPr>
            <a:picLocks noChangeAspect="1"/>
          </p:cNvPicPr>
          <p:nvPr/>
        </p:nvPicPr>
        <p:blipFill>
          <a:blip r:embed="rId3">
            <a:alphaModFix amt="20000"/>
          </a:blip>
          <a:srcRect t="23498" b="23498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3E1C">
                  <a:alpha val="95000"/>
                </a:srgbClr>
              </a:gs>
              <a:gs pos="100000">
                <a:srgbClr val="C43E1C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574800"/>
            <a:ext cx="2946400" cy="711200"/>
          </a:xfrm>
          <a:custGeom>
            <a:avLst/>
            <a:gdLst/>
            <a:ahLst/>
            <a:cxnLst/>
            <a:rect l="l" t="t" r="r" b="b"/>
            <a:pathLst>
              <a:path w="2946400" h="711200">
                <a:moveTo>
                  <a:pt x="355600" y="0"/>
                </a:moveTo>
                <a:lnTo>
                  <a:pt x="2590800" y="0"/>
                </a:lnTo>
                <a:cubicBezTo>
                  <a:pt x="2787061" y="0"/>
                  <a:pt x="2946400" y="159339"/>
                  <a:pt x="2946400" y="355600"/>
                </a:cubicBezTo>
                <a:lnTo>
                  <a:pt x="2946400" y="355600"/>
                </a:lnTo>
                <a:cubicBezTo>
                  <a:pt x="2946400" y="551861"/>
                  <a:pt x="2787061" y="711200"/>
                  <a:pt x="25908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5" name="Text 2"/>
          <p:cNvSpPr/>
          <p:nvPr/>
        </p:nvSpPr>
        <p:spPr>
          <a:xfrm>
            <a:off x="914400" y="1727200"/>
            <a:ext cx="2291821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kern="0" spc="24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997200"/>
            <a:ext cx="1569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PowerPoint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设计艺术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689600"/>
            <a:ext cx="9944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打造专业级演示文稿的设计原则与技巧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6756400"/>
            <a:ext cx="2717800" cy="812800"/>
          </a:xfrm>
          <a:custGeom>
            <a:avLst/>
            <a:gdLst/>
            <a:ahLst/>
            <a:cxnLst/>
            <a:rect l="l" t="t" r="r" b="b"/>
            <a:pathLst>
              <a:path w="2717800" h="812800">
                <a:moveTo>
                  <a:pt x="152400" y="0"/>
                </a:moveTo>
                <a:lnTo>
                  <a:pt x="2565400" y="0"/>
                </a:lnTo>
                <a:cubicBezTo>
                  <a:pt x="2649512" y="0"/>
                  <a:pt x="2717800" y="68288"/>
                  <a:pt x="2717800" y="152400"/>
                </a:cubicBezTo>
                <a:lnTo>
                  <a:pt x="2717800" y="660400"/>
                </a:lnTo>
                <a:cubicBezTo>
                  <a:pt x="2717800" y="744512"/>
                  <a:pt x="2649512" y="812800"/>
                  <a:pt x="2565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965200" y="6972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191170"/>
                  <a:pt x="381000" y="191839"/>
                  <a:pt x="381000" y="192509"/>
                </a:cubicBezTo>
                <a:cubicBezTo>
                  <a:pt x="380702" y="219670"/>
                  <a:pt x="355997" y="238125"/>
                  <a:pt x="328836" y="238125"/>
                </a:cubicBezTo>
                <a:lnTo>
                  <a:pt x="255984" y="238125"/>
                </a:lnTo>
                <a:cubicBezTo>
                  <a:pt x="236265" y="238125"/>
                  <a:pt x="220266" y="254124"/>
                  <a:pt x="220266" y="273844"/>
                </a:cubicBezTo>
                <a:cubicBezTo>
                  <a:pt x="220266" y="276374"/>
                  <a:pt x="220563" y="278829"/>
                  <a:pt x="221010" y="281211"/>
                </a:cubicBezTo>
                <a:cubicBezTo>
                  <a:pt x="222572" y="288801"/>
                  <a:pt x="225847" y="296094"/>
                  <a:pt x="229046" y="303461"/>
                </a:cubicBezTo>
                <a:cubicBezTo>
                  <a:pt x="233586" y="313730"/>
                  <a:pt x="238051" y="323924"/>
                  <a:pt x="238051" y="334714"/>
                </a:cubicBezTo>
                <a:cubicBezTo>
                  <a:pt x="238051" y="358378"/>
                  <a:pt x="221977" y="379884"/>
                  <a:pt x="198313" y="380851"/>
                </a:cubicBezTo>
                <a:cubicBezTo>
                  <a:pt x="195709" y="380926"/>
                  <a:pt x="193104" y="381000"/>
                  <a:pt x="190426" y="381000"/>
                </a:cubicBezTo>
                <a:cubicBezTo>
                  <a:pt x="85204" y="381000"/>
                  <a:pt x="-74" y="295721"/>
                  <a:pt x="-74" y="190500"/>
                </a:cubicBezTo>
                <a:cubicBezTo>
                  <a:pt x="-74" y="85279"/>
                  <a:pt x="85279" y="0"/>
                  <a:pt x="190500" y="0"/>
                </a:cubicBezTo>
                <a:cubicBezTo>
                  <a:pt x="295721" y="0"/>
                  <a:pt x="381000" y="85279"/>
                  <a:pt x="381000" y="190500"/>
                </a:cubicBezTo>
                <a:close/>
                <a:moveTo>
                  <a:pt x="95250" y="214313"/>
                </a:moveTo>
                <a:cubicBezTo>
                  <a:pt x="95250" y="201170"/>
                  <a:pt x="84580" y="190500"/>
                  <a:pt x="71438" y="190500"/>
                </a:cubicBezTo>
                <a:cubicBezTo>
                  <a:pt x="58295" y="190500"/>
                  <a:pt x="47625" y="201170"/>
                  <a:pt x="47625" y="214313"/>
                </a:cubicBezTo>
                <a:cubicBezTo>
                  <a:pt x="47625" y="227455"/>
                  <a:pt x="58295" y="238125"/>
                  <a:pt x="71438" y="238125"/>
                </a:cubicBezTo>
                <a:cubicBezTo>
                  <a:pt x="84580" y="238125"/>
                  <a:pt x="95250" y="227455"/>
                  <a:pt x="95250" y="214313"/>
                </a:cubicBezTo>
                <a:close/>
                <a:moveTo>
                  <a:pt x="95250" y="142875"/>
                </a:moveTo>
                <a:cubicBezTo>
                  <a:pt x="108392" y="142875"/>
                  <a:pt x="119063" y="132205"/>
                  <a:pt x="119063" y="119063"/>
                </a:cubicBezTo>
                <a:cubicBezTo>
                  <a:pt x="119063" y="105920"/>
                  <a:pt x="108392" y="95250"/>
                  <a:pt x="95250" y="95250"/>
                </a:cubicBezTo>
                <a:cubicBezTo>
                  <a:pt x="82108" y="95250"/>
                  <a:pt x="71438" y="105920"/>
                  <a:pt x="71438" y="119063"/>
                </a:cubicBezTo>
                <a:cubicBezTo>
                  <a:pt x="71438" y="132205"/>
                  <a:pt x="82108" y="142875"/>
                  <a:pt x="95250" y="142875"/>
                </a:cubicBezTo>
                <a:close/>
                <a:moveTo>
                  <a:pt x="214313" y="71438"/>
                </a:moveTo>
                <a:cubicBezTo>
                  <a:pt x="214313" y="58295"/>
                  <a:pt x="203642" y="47625"/>
                  <a:pt x="190500" y="47625"/>
                </a:cubicBezTo>
                <a:cubicBezTo>
                  <a:pt x="177358" y="47625"/>
                  <a:pt x="166688" y="58295"/>
                  <a:pt x="166688" y="71438"/>
                </a:cubicBezTo>
                <a:cubicBezTo>
                  <a:pt x="166688" y="84580"/>
                  <a:pt x="177358" y="95250"/>
                  <a:pt x="190500" y="95250"/>
                </a:cubicBezTo>
                <a:cubicBezTo>
                  <a:pt x="203642" y="95250"/>
                  <a:pt x="214313" y="84580"/>
                  <a:pt x="214313" y="71438"/>
                </a:cubicBezTo>
                <a:close/>
                <a:moveTo>
                  <a:pt x="285750" y="142875"/>
                </a:moveTo>
                <a:cubicBezTo>
                  <a:pt x="298892" y="142875"/>
                  <a:pt x="309563" y="132205"/>
                  <a:pt x="309563" y="119063"/>
                </a:cubicBezTo>
                <a:cubicBezTo>
                  <a:pt x="309563" y="105920"/>
                  <a:pt x="298892" y="95250"/>
                  <a:pt x="285750" y="95250"/>
                </a:cubicBezTo>
                <a:cubicBezTo>
                  <a:pt x="272608" y="95250"/>
                  <a:pt x="261938" y="105920"/>
                  <a:pt x="261938" y="119063"/>
                </a:cubicBezTo>
                <a:cubicBezTo>
                  <a:pt x="261938" y="132205"/>
                  <a:pt x="272608" y="142875"/>
                  <a:pt x="285750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593850" y="69596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设计原则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524250" y="6756400"/>
            <a:ext cx="2717800" cy="812800"/>
          </a:xfrm>
          <a:custGeom>
            <a:avLst/>
            <a:gdLst/>
            <a:ahLst/>
            <a:cxnLst/>
            <a:rect l="l" t="t" r="r" b="b"/>
            <a:pathLst>
              <a:path w="2717800" h="812800">
                <a:moveTo>
                  <a:pt x="152400" y="0"/>
                </a:moveTo>
                <a:lnTo>
                  <a:pt x="2565400" y="0"/>
                </a:lnTo>
                <a:cubicBezTo>
                  <a:pt x="2649512" y="0"/>
                  <a:pt x="2717800" y="68288"/>
                  <a:pt x="2717800" y="152400"/>
                </a:cubicBezTo>
                <a:lnTo>
                  <a:pt x="2717800" y="660400"/>
                </a:lnTo>
                <a:cubicBezTo>
                  <a:pt x="2717800" y="744512"/>
                  <a:pt x="2649512" y="812800"/>
                  <a:pt x="2565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3981450" y="6972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96540" y="9079"/>
                </a:moveTo>
                <a:lnTo>
                  <a:pt x="230907" y="74712"/>
                </a:lnTo>
                <a:lnTo>
                  <a:pt x="306288" y="150093"/>
                </a:lnTo>
                <a:lnTo>
                  <a:pt x="371921" y="84460"/>
                </a:lnTo>
                <a:cubicBezTo>
                  <a:pt x="377726" y="78581"/>
                  <a:pt x="381000" y="70693"/>
                  <a:pt x="381000" y="62508"/>
                </a:cubicBezTo>
                <a:cubicBezTo>
                  <a:pt x="381000" y="54322"/>
                  <a:pt x="377726" y="46434"/>
                  <a:pt x="371921" y="40556"/>
                </a:cubicBezTo>
                <a:lnTo>
                  <a:pt x="340444" y="9079"/>
                </a:lnTo>
                <a:cubicBezTo>
                  <a:pt x="334566" y="3274"/>
                  <a:pt x="326678" y="0"/>
                  <a:pt x="318492" y="0"/>
                </a:cubicBezTo>
                <a:cubicBezTo>
                  <a:pt x="310307" y="0"/>
                  <a:pt x="302419" y="3274"/>
                  <a:pt x="296540" y="9079"/>
                </a:cubicBezTo>
                <a:close/>
                <a:moveTo>
                  <a:pt x="205680" y="99938"/>
                </a:moveTo>
                <a:lnTo>
                  <a:pt x="9079" y="296540"/>
                </a:lnTo>
                <a:cubicBezTo>
                  <a:pt x="3274" y="302419"/>
                  <a:pt x="0" y="310307"/>
                  <a:pt x="0" y="318492"/>
                </a:cubicBezTo>
                <a:cubicBezTo>
                  <a:pt x="0" y="326678"/>
                  <a:pt x="3274" y="334566"/>
                  <a:pt x="9079" y="340444"/>
                </a:cubicBezTo>
                <a:lnTo>
                  <a:pt x="40556" y="371921"/>
                </a:lnTo>
                <a:cubicBezTo>
                  <a:pt x="46434" y="377726"/>
                  <a:pt x="54322" y="381000"/>
                  <a:pt x="62508" y="381000"/>
                </a:cubicBezTo>
                <a:cubicBezTo>
                  <a:pt x="70693" y="381000"/>
                  <a:pt x="78581" y="377726"/>
                  <a:pt x="84460" y="371921"/>
                </a:cubicBezTo>
                <a:lnTo>
                  <a:pt x="281062" y="175320"/>
                </a:lnTo>
                <a:lnTo>
                  <a:pt x="205680" y="9993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4610100" y="69596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动画效果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850" y="443850"/>
            <a:ext cx="15457070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kern="0" spc="70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PRINCIPLES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43850" y="798930"/>
            <a:ext cx="15634610" cy="5326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94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PowerPoint设计原则与母版应用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3850" y="1620052"/>
            <a:ext cx="3672857" cy="2197057"/>
          </a:xfrm>
          <a:custGeom>
            <a:avLst/>
            <a:gdLst/>
            <a:ahLst/>
            <a:cxnLst/>
            <a:rect l="l" t="t" r="r" b="b"/>
            <a:pathLst>
              <a:path w="3672857" h="2197057">
                <a:moveTo>
                  <a:pt x="44385" y="0"/>
                </a:moveTo>
                <a:lnTo>
                  <a:pt x="3628472" y="0"/>
                </a:lnTo>
                <a:cubicBezTo>
                  <a:pt x="3652986" y="0"/>
                  <a:pt x="3672857" y="19872"/>
                  <a:pt x="3672857" y="44385"/>
                </a:cubicBezTo>
                <a:lnTo>
                  <a:pt x="3672857" y="2063893"/>
                </a:lnTo>
                <a:cubicBezTo>
                  <a:pt x="3672857" y="2137437"/>
                  <a:pt x="3613238" y="2197057"/>
                  <a:pt x="3539694" y="2197057"/>
                </a:cubicBezTo>
                <a:lnTo>
                  <a:pt x="133164" y="2197057"/>
                </a:lnTo>
                <a:cubicBezTo>
                  <a:pt x="59619" y="2197057"/>
                  <a:pt x="0" y="2137437"/>
                  <a:pt x="0" y="2063893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3289" dist="1109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43850" y="1620052"/>
            <a:ext cx="3672857" cy="44385"/>
          </a:xfrm>
          <a:custGeom>
            <a:avLst/>
            <a:gdLst/>
            <a:ahLst/>
            <a:cxnLst/>
            <a:rect l="l" t="t" r="r" b="b"/>
            <a:pathLst>
              <a:path w="3672857" h="44385">
                <a:moveTo>
                  <a:pt x="44385" y="0"/>
                </a:moveTo>
                <a:lnTo>
                  <a:pt x="3628472" y="0"/>
                </a:lnTo>
                <a:cubicBezTo>
                  <a:pt x="3652986" y="0"/>
                  <a:pt x="3672857" y="19872"/>
                  <a:pt x="3672857" y="44385"/>
                </a:cubicBezTo>
                <a:lnTo>
                  <a:pt x="3672857" y="44385"/>
                </a:lnTo>
                <a:lnTo>
                  <a:pt x="0" y="44385"/>
                </a:ln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6" name="Shape 4"/>
          <p:cNvSpPr/>
          <p:nvPr/>
        </p:nvSpPr>
        <p:spPr>
          <a:xfrm>
            <a:off x="1970740" y="1864169"/>
            <a:ext cx="621390" cy="621390"/>
          </a:xfrm>
          <a:custGeom>
            <a:avLst/>
            <a:gdLst/>
            <a:ahLst/>
            <a:cxnLst/>
            <a:rect l="l" t="t" r="r" b="b"/>
            <a:pathLst>
              <a:path w="621390" h="621390">
                <a:moveTo>
                  <a:pt x="133158" y="0"/>
                </a:moveTo>
                <a:lnTo>
                  <a:pt x="488232" y="0"/>
                </a:lnTo>
                <a:cubicBezTo>
                  <a:pt x="561773" y="0"/>
                  <a:pt x="621390" y="59617"/>
                  <a:pt x="621390" y="133158"/>
                </a:cubicBezTo>
                <a:lnTo>
                  <a:pt x="621390" y="488232"/>
                </a:lnTo>
                <a:cubicBezTo>
                  <a:pt x="621390" y="561773"/>
                  <a:pt x="561773" y="621390"/>
                  <a:pt x="488232" y="621390"/>
                </a:cubicBezTo>
                <a:lnTo>
                  <a:pt x="133158" y="621390"/>
                </a:lnTo>
                <a:cubicBezTo>
                  <a:pt x="59617" y="621390"/>
                  <a:pt x="0" y="561773"/>
                  <a:pt x="0" y="488232"/>
                </a:cubicBezTo>
                <a:lnTo>
                  <a:pt x="0" y="133158"/>
                </a:lnTo>
                <a:cubicBezTo>
                  <a:pt x="0" y="59617"/>
                  <a:pt x="59617" y="0"/>
                  <a:pt x="133158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2164924" y="2041709"/>
            <a:ext cx="233021" cy="266310"/>
          </a:xfrm>
          <a:custGeom>
            <a:avLst/>
            <a:gdLst/>
            <a:ahLst/>
            <a:cxnLst/>
            <a:rect l="l" t="t" r="r" b="b"/>
            <a:pathLst>
              <a:path w="233021" h="266310">
                <a:moveTo>
                  <a:pt x="16644" y="66577"/>
                </a:moveTo>
                <a:cubicBezTo>
                  <a:pt x="7438" y="66577"/>
                  <a:pt x="0" y="74015"/>
                  <a:pt x="0" y="83222"/>
                </a:cubicBezTo>
                <a:cubicBezTo>
                  <a:pt x="0" y="92428"/>
                  <a:pt x="7438" y="99866"/>
                  <a:pt x="16644" y="99866"/>
                </a:cubicBezTo>
                <a:lnTo>
                  <a:pt x="216377" y="99866"/>
                </a:lnTo>
                <a:cubicBezTo>
                  <a:pt x="225583" y="99866"/>
                  <a:pt x="233021" y="92428"/>
                  <a:pt x="233021" y="83222"/>
                </a:cubicBezTo>
                <a:cubicBezTo>
                  <a:pt x="233021" y="74015"/>
                  <a:pt x="225583" y="66577"/>
                  <a:pt x="216377" y="66577"/>
                </a:cubicBezTo>
                <a:lnTo>
                  <a:pt x="16644" y="66577"/>
                </a:lnTo>
                <a:close/>
                <a:moveTo>
                  <a:pt x="16644" y="166444"/>
                </a:moveTo>
                <a:cubicBezTo>
                  <a:pt x="7438" y="166444"/>
                  <a:pt x="0" y="173882"/>
                  <a:pt x="0" y="183088"/>
                </a:cubicBezTo>
                <a:cubicBezTo>
                  <a:pt x="0" y="192294"/>
                  <a:pt x="7438" y="199732"/>
                  <a:pt x="16644" y="199732"/>
                </a:cubicBezTo>
                <a:lnTo>
                  <a:pt x="216377" y="199732"/>
                </a:lnTo>
                <a:cubicBezTo>
                  <a:pt x="225583" y="199732"/>
                  <a:pt x="233021" y="192294"/>
                  <a:pt x="233021" y="183088"/>
                </a:cubicBezTo>
                <a:cubicBezTo>
                  <a:pt x="233021" y="173882"/>
                  <a:pt x="225583" y="166444"/>
                  <a:pt x="216377" y="166444"/>
                </a:cubicBezTo>
                <a:lnTo>
                  <a:pt x="16644" y="166444"/>
                </a:ln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8" name="Text 6"/>
          <p:cNvSpPr/>
          <p:nvPr/>
        </p:nvSpPr>
        <p:spPr>
          <a:xfrm>
            <a:off x="610294" y="2618714"/>
            <a:ext cx="3339970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4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一致性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1390" y="3018179"/>
            <a:ext cx="3317777" cy="57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98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字体、颜色、排版保持一致,利用参考线实现边界对齐和等距分布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341059" y="1620052"/>
            <a:ext cx="3672857" cy="2197057"/>
          </a:xfrm>
          <a:custGeom>
            <a:avLst/>
            <a:gdLst/>
            <a:ahLst/>
            <a:cxnLst/>
            <a:rect l="l" t="t" r="r" b="b"/>
            <a:pathLst>
              <a:path w="3672857" h="2197057">
                <a:moveTo>
                  <a:pt x="44385" y="0"/>
                </a:moveTo>
                <a:lnTo>
                  <a:pt x="3628472" y="0"/>
                </a:lnTo>
                <a:cubicBezTo>
                  <a:pt x="3652986" y="0"/>
                  <a:pt x="3672857" y="19872"/>
                  <a:pt x="3672857" y="44385"/>
                </a:cubicBezTo>
                <a:lnTo>
                  <a:pt x="3672857" y="2063893"/>
                </a:lnTo>
                <a:cubicBezTo>
                  <a:pt x="3672857" y="2137437"/>
                  <a:pt x="3613238" y="2197057"/>
                  <a:pt x="3539694" y="2197057"/>
                </a:cubicBezTo>
                <a:lnTo>
                  <a:pt x="133164" y="2197057"/>
                </a:lnTo>
                <a:cubicBezTo>
                  <a:pt x="59619" y="2197057"/>
                  <a:pt x="0" y="2137437"/>
                  <a:pt x="0" y="2063893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3289" dist="1109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4341059" y="1620052"/>
            <a:ext cx="3672857" cy="44385"/>
          </a:xfrm>
          <a:custGeom>
            <a:avLst/>
            <a:gdLst/>
            <a:ahLst/>
            <a:cxnLst/>
            <a:rect l="l" t="t" r="r" b="b"/>
            <a:pathLst>
              <a:path w="3672857" h="44385">
                <a:moveTo>
                  <a:pt x="44385" y="0"/>
                </a:moveTo>
                <a:lnTo>
                  <a:pt x="3628472" y="0"/>
                </a:lnTo>
                <a:cubicBezTo>
                  <a:pt x="3652986" y="0"/>
                  <a:pt x="3672857" y="19872"/>
                  <a:pt x="3672857" y="44385"/>
                </a:cubicBezTo>
                <a:lnTo>
                  <a:pt x="3672857" y="44385"/>
                </a:lnTo>
                <a:lnTo>
                  <a:pt x="0" y="44385"/>
                </a:ln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12" name="Shape 10"/>
          <p:cNvSpPr/>
          <p:nvPr/>
        </p:nvSpPr>
        <p:spPr>
          <a:xfrm>
            <a:off x="5867949" y="1864169"/>
            <a:ext cx="621390" cy="621390"/>
          </a:xfrm>
          <a:custGeom>
            <a:avLst/>
            <a:gdLst/>
            <a:ahLst/>
            <a:cxnLst/>
            <a:rect l="l" t="t" r="r" b="b"/>
            <a:pathLst>
              <a:path w="621390" h="621390">
                <a:moveTo>
                  <a:pt x="133158" y="0"/>
                </a:moveTo>
                <a:lnTo>
                  <a:pt x="488232" y="0"/>
                </a:lnTo>
                <a:cubicBezTo>
                  <a:pt x="561773" y="0"/>
                  <a:pt x="621390" y="59617"/>
                  <a:pt x="621390" y="133158"/>
                </a:cubicBezTo>
                <a:lnTo>
                  <a:pt x="621390" y="488232"/>
                </a:lnTo>
                <a:cubicBezTo>
                  <a:pt x="621390" y="561773"/>
                  <a:pt x="561773" y="621390"/>
                  <a:pt x="488232" y="621390"/>
                </a:cubicBezTo>
                <a:lnTo>
                  <a:pt x="133158" y="621390"/>
                </a:lnTo>
                <a:cubicBezTo>
                  <a:pt x="59617" y="621390"/>
                  <a:pt x="0" y="561773"/>
                  <a:pt x="0" y="488232"/>
                </a:cubicBezTo>
                <a:lnTo>
                  <a:pt x="0" y="133158"/>
                </a:lnTo>
                <a:cubicBezTo>
                  <a:pt x="0" y="59617"/>
                  <a:pt x="59617" y="0"/>
                  <a:pt x="133158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6062134" y="2041709"/>
            <a:ext cx="233021" cy="266310"/>
          </a:xfrm>
          <a:custGeom>
            <a:avLst/>
            <a:gdLst/>
            <a:ahLst/>
            <a:cxnLst/>
            <a:rect l="l" t="t" r="r" b="b"/>
            <a:pathLst>
              <a:path w="233021" h="266310">
                <a:moveTo>
                  <a:pt x="83222" y="33289"/>
                </a:moveTo>
                <a:cubicBezTo>
                  <a:pt x="83222" y="24082"/>
                  <a:pt x="75784" y="16644"/>
                  <a:pt x="66577" y="16644"/>
                </a:cubicBezTo>
                <a:cubicBezTo>
                  <a:pt x="57371" y="16644"/>
                  <a:pt x="49933" y="24082"/>
                  <a:pt x="49933" y="33289"/>
                </a:cubicBezTo>
                <a:lnTo>
                  <a:pt x="49933" y="66577"/>
                </a:lnTo>
                <a:lnTo>
                  <a:pt x="16644" y="66577"/>
                </a:lnTo>
                <a:cubicBezTo>
                  <a:pt x="7438" y="66577"/>
                  <a:pt x="0" y="74015"/>
                  <a:pt x="0" y="83222"/>
                </a:cubicBezTo>
                <a:cubicBezTo>
                  <a:pt x="0" y="92428"/>
                  <a:pt x="7438" y="99866"/>
                  <a:pt x="16644" y="99866"/>
                </a:cubicBezTo>
                <a:lnTo>
                  <a:pt x="66577" y="99866"/>
                </a:lnTo>
                <a:cubicBezTo>
                  <a:pt x="75784" y="99866"/>
                  <a:pt x="83222" y="92428"/>
                  <a:pt x="83222" y="83222"/>
                </a:cubicBezTo>
                <a:lnTo>
                  <a:pt x="83222" y="33289"/>
                </a:lnTo>
                <a:close/>
                <a:moveTo>
                  <a:pt x="16644" y="166444"/>
                </a:moveTo>
                <a:cubicBezTo>
                  <a:pt x="7438" y="166444"/>
                  <a:pt x="0" y="173882"/>
                  <a:pt x="0" y="183088"/>
                </a:cubicBezTo>
                <a:cubicBezTo>
                  <a:pt x="0" y="192294"/>
                  <a:pt x="7438" y="199732"/>
                  <a:pt x="16644" y="199732"/>
                </a:cubicBezTo>
                <a:lnTo>
                  <a:pt x="49933" y="199732"/>
                </a:lnTo>
                <a:lnTo>
                  <a:pt x="49933" y="233021"/>
                </a:lnTo>
                <a:cubicBezTo>
                  <a:pt x="49933" y="242228"/>
                  <a:pt x="57371" y="249666"/>
                  <a:pt x="66577" y="249666"/>
                </a:cubicBezTo>
                <a:cubicBezTo>
                  <a:pt x="75784" y="249666"/>
                  <a:pt x="83222" y="242228"/>
                  <a:pt x="83222" y="233021"/>
                </a:cubicBezTo>
                <a:lnTo>
                  <a:pt x="83222" y="183088"/>
                </a:lnTo>
                <a:cubicBezTo>
                  <a:pt x="83222" y="173882"/>
                  <a:pt x="75784" y="166444"/>
                  <a:pt x="66577" y="166444"/>
                </a:cubicBezTo>
                <a:lnTo>
                  <a:pt x="16644" y="166444"/>
                </a:lnTo>
                <a:close/>
                <a:moveTo>
                  <a:pt x="183088" y="33289"/>
                </a:moveTo>
                <a:cubicBezTo>
                  <a:pt x="183088" y="24082"/>
                  <a:pt x="175650" y="16644"/>
                  <a:pt x="166444" y="16644"/>
                </a:cubicBezTo>
                <a:cubicBezTo>
                  <a:pt x="157237" y="16644"/>
                  <a:pt x="149799" y="24082"/>
                  <a:pt x="149799" y="33289"/>
                </a:cubicBezTo>
                <a:lnTo>
                  <a:pt x="149799" y="83222"/>
                </a:lnTo>
                <a:cubicBezTo>
                  <a:pt x="149799" y="92428"/>
                  <a:pt x="157237" y="99866"/>
                  <a:pt x="166444" y="99866"/>
                </a:cubicBezTo>
                <a:lnTo>
                  <a:pt x="216377" y="99866"/>
                </a:lnTo>
                <a:cubicBezTo>
                  <a:pt x="225583" y="99866"/>
                  <a:pt x="233021" y="92428"/>
                  <a:pt x="233021" y="83222"/>
                </a:cubicBezTo>
                <a:cubicBezTo>
                  <a:pt x="233021" y="74015"/>
                  <a:pt x="225583" y="66577"/>
                  <a:pt x="216377" y="66577"/>
                </a:cubicBezTo>
                <a:lnTo>
                  <a:pt x="183088" y="66577"/>
                </a:lnTo>
                <a:lnTo>
                  <a:pt x="183088" y="33289"/>
                </a:lnTo>
                <a:close/>
                <a:moveTo>
                  <a:pt x="166444" y="166444"/>
                </a:moveTo>
                <a:cubicBezTo>
                  <a:pt x="157237" y="166444"/>
                  <a:pt x="149799" y="173882"/>
                  <a:pt x="149799" y="183088"/>
                </a:cubicBezTo>
                <a:lnTo>
                  <a:pt x="149799" y="233021"/>
                </a:lnTo>
                <a:cubicBezTo>
                  <a:pt x="149799" y="242228"/>
                  <a:pt x="157237" y="249666"/>
                  <a:pt x="166444" y="249666"/>
                </a:cubicBezTo>
                <a:cubicBezTo>
                  <a:pt x="175650" y="249666"/>
                  <a:pt x="183088" y="242228"/>
                  <a:pt x="183088" y="233021"/>
                </a:cubicBezTo>
                <a:lnTo>
                  <a:pt x="183088" y="199732"/>
                </a:lnTo>
                <a:lnTo>
                  <a:pt x="216377" y="199732"/>
                </a:lnTo>
                <a:cubicBezTo>
                  <a:pt x="225583" y="199732"/>
                  <a:pt x="233021" y="192294"/>
                  <a:pt x="233021" y="183088"/>
                </a:cubicBezTo>
                <a:cubicBezTo>
                  <a:pt x="233021" y="173882"/>
                  <a:pt x="225583" y="166444"/>
                  <a:pt x="216377" y="166444"/>
                </a:cubicBezTo>
                <a:lnTo>
                  <a:pt x="166444" y="166444"/>
                </a:ln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14" name="Text 12"/>
          <p:cNvSpPr/>
          <p:nvPr/>
        </p:nvSpPr>
        <p:spPr>
          <a:xfrm>
            <a:off x="4507503" y="2618714"/>
            <a:ext cx="3339970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4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间接性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518599" y="3018179"/>
            <a:ext cx="3317777" cy="57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98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文字精炼、动画适当,避免"挤牙膏"式动画,保持页面简洁清晰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38269" y="1620052"/>
            <a:ext cx="3672857" cy="2197057"/>
          </a:xfrm>
          <a:custGeom>
            <a:avLst/>
            <a:gdLst/>
            <a:ahLst/>
            <a:cxnLst/>
            <a:rect l="l" t="t" r="r" b="b"/>
            <a:pathLst>
              <a:path w="3672857" h="2197057">
                <a:moveTo>
                  <a:pt x="44385" y="0"/>
                </a:moveTo>
                <a:lnTo>
                  <a:pt x="3628472" y="0"/>
                </a:lnTo>
                <a:cubicBezTo>
                  <a:pt x="3652986" y="0"/>
                  <a:pt x="3672857" y="19872"/>
                  <a:pt x="3672857" y="44385"/>
                </a:cubicBezTo>
                <a:lnTo>
                  <a:pt x="3672857" y="2063893"/>
                </a:lnTo>
                <a:cubicBezTo>
                  <a:pt x="3672857" y="2137437"/>
                  <a:pt x="3613238" y="2197057"/>
                  <a:pt x="3539694" y="2197057"/>
                </a:cubicBezTo>
                <a:lnTo>
                  <a:pt x="133164" y="2197057"/>
                </a:lnTo>
                <a:cubicBezTo>
                  <a:pt x="59619" y="2197057"/>
                  <a:pt x="0" y="2137437"/>
                  <a:pt x="0" y="2063893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3289" dist="1109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8238269" y="1620052"/>
            <a:ext cx="3672857" cy="44385"/>
          </a:xfrm>
          <a:custGeom>
            <a:avLst/>
            <a:gdLst/>
            <a:ahLst/>
            <a:cxnLst/>
            <a:rect l="l" t="t" r="r" b="b"/>
            <a:pathLst>
              <a:path w="3672857" h="44385">
                <a:moveTo>
                  <a:pt x="44385" y="0"/>
                </a:moveTo>
                <a:lnTo>
                  <a:pt x="3628472" y="0"/>
                </a:lnTo>
                <a:cubicBezTo>
                  <a:pt x="3652986" y="0"/>
                  <a:pt x="3672857" y="19872"/>
                  <a:pt x="3672857" y="44385"/>
                </a:cubicBezTo>
                <a:lnTo>
                  <a:pt x="3672857" y="44385"/>
                </a:lnTo>
                <a:lnTo>
                  <a:pt x="0" y="44385"/>
                </a:ln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18" name="Shape 16"/>
          <p:cNvSpPr/>
          <p:nvPr/>
        </p:nvSpPr>
        <p:spPr>
          <a:xfrm>
            <a:off x="9765159" y="1864169"/>
            <a:ext cx="621390" cy="621390"/>
          </a:xfrm>
          <a:custGeom>
            <a:avLst/>
            <a:gdLst/>
            <a:ahLst/>
            <a:cxnLst/>
            <a:rect l="l" t="t" r="r" b="b"/>
            <a:pathLst>
              <a:path w="621390" h="621390">
                <a:moveTo>
                  <a:pt x="133158" y="0"/>
                </a:moveTo>
                <a:lnTo>
                  <a:pt x="488232" y="0"/>
                </a:lnTo>
                <a:cubicBezTo>
                  <a:pt x="561773" y="0"/>
                  <a:pt x="621390" y="59617"/>
                  <a:pt x="621390" y="133158"/>
                </a:cubicBezTo>
                <a:lnTo>
                  <a:pt x="621390" y="488232"/>
                </a:lnTo>
                <a:cubicBezTo>
                  <a:pt x="621390" y="561773"/>
                  <a:pt x="561773" y="621390"/>
                  <a:pt x="488232" y="621390"/>
                </a:cubicBezTo>
                <a:lnTo>
                  <a:pt x="133158" y="621390"/>
                </a:lnTo>
                <a:cubicBezTo>
                  <a:pt x="59617" y="621390"/>
                  <a:pt x="0" y="561773"/>
                  <a:pt x="0" y="488232"/>
                </a:cubicBezTo>
                <a:lnTo>
                  <a:pt x="0" y="133158"/>
                </a:lnTo>
                <a:cubicBezTo>
                  <a:pt x="0" y="59617"/>
                  <a:pt x="59617" y="0"/>
                  <a:pt x="133158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9926054" y="2041709"/>
            <a:ext cx="299599" cy="266310"/>
          </a:xfrm>
          <a:custGeom>
            <a:avLst/>
            <a:gdLst/>
            <a:ahLst/>
            <a:cxnLst/>
            <a:rect l="l" t="t" r="r" b="b"/>
            <a:pathLst>
              <a:path w="299599" h="266310">
                <a:moveTo>
                  <a:pt x="149799" y="16644"/>
                </a:moveTo>
                <a:cubicBezTo>
                  <a:pt x="107772" y="16644"/>
                  <a:pt x="74119" y="35785"/>
                  <a:pt x="49621" y="58567"/>
                </a:cubicBezTo>
                <a:cubicBezTo>
                  <a:pt x="25279" y="81193"/>
                  <a:pt x="8998" y="108188"/>
                  <a:pt x="1248" y="126757"/>
                </a:cubicBezTo>
                <a:cubicBezTo>
                  <a:pt x="-468" y="130866"/>
                  <a:pt x="-468" y="135444"/>
                  <a:pt x="1248" y="139553"/>
                </a:cubicBezTo>
                <a:cubicBezTo>
                  <a:pt x="8998" y="158122"/>
                  <a:pt x="25279" y="185169"/>
                  <a:pt x="49621" y="207743"/>
                </a:cubicBezTo>
                <a:cubicBezTo>
                  <a:pt x="74119" y="230472"/>
                  <a:pt x="107772" y="249666"/>
                  <a:pt x="149799" y="249666"/>
                </a:cubicBezTo>
                <a:cubicBezTo>
                  <a:pt x="191826" y="249666"/>
                  <a:pt x="225479" y="230525"/>
                  <a:pt x="249978" y="207743"/>
                </a:cubicBezTo>
                <a:cubicBezTo>
                  <a:pt x="274320" y="185117"/>
                  <a:pt x="290600" y="158122"/>
                  <a:pt x="298350" y="139553"/>
                </a:cubicBezTo>
                <a:cubicBezTo>
                  <a:pt x="300067" y="135444"/>
                  <a:pt x="300067" y="130866"/>
                  <a:pt x="298350" y="126757"/>
                </a:cubicBezTo>
                <a:cubicBezTo>
                  <a:pt x="290600" y="108188"/>
                  <a:pt x="274320" y="81141"/>
                  <a:pt x="249978" y="58567"/>
                </a:cubicBezTo>
                <a:cubicBezTo>
                  <a:pt x="225479" y="35837"/>
                  <a:pt x="191826" y="16644"/>
                  <a:pt x="149799" y="16644"/>
                </a:cubicBezTo>
                <a:close/>
                <a:moveTo>
                  <a:pt x="74900" y="133155"/>
                </a:moveTo>
                <a:cubicBezTo>
                  <a:pt x="74900" y="91817"/>
                  <a:pt x="108461" y="58255"/>
                  <a:pt x="149799" y="58255"/>
                </a:cubicBezTo>
                <a:cubicBezTo>
                  <a:pt x="191138" y="58255"/>
                  <a:pt x="224699" y="91817"/>
                  <a:pt x="224699" y="133155"/>
                </a:cubicBezTo>
                <a:cubicBezTo>
                  <a:pt x="224699" y="174493"/>
                  <a:pt x="191138" y="208055"/>
                  <a:pt x="149799" y="208055"/>
                </a:cubicBezTo>
                <a:cubicBezTo>
                  <a:pt x="108461" y="208055"/>
                  <a:pt x="74900" y="174493"/>
                  <a:pt x="74900" y="133155"/>
                </a:cubicBezTo>
                <a:close/>
                <a:moveTo>
                  <a:pt x="149799" y="99866"/>
                </a:moveTo>
                <a:cubicBezTo>
                  <a:pt x="149799" y="118227"/>
                  <a:pt x="134871" y="133155"/>
                  <a:pt x="116511" y="133155"/>
                </a:cubicBezTo>
                <a:cubicBezTo>
                  <a:pt x="110529" y="133155"/>
                  <a:pt x="104912" y="131595"/>
                  <a:pt x="100022" y="128786"/>
                </a:cubicBezTo>
                <a:cubicBezTo>
                  <a:pt x="99502" y="134455"/>
                  <a:pt x="99970" y="140281"/>
                  <a:pt x="101531" y="146054"/>
                </a:cubicBezTo>
                <a:cubicBezTo>
                  <a:pt x="108657" y="172685"/>
                  <a:pt x="136068" y="188497"/>
                  <a:pt x="162699" y="181372"/>
                </a:cubicBezTo>
                <a:cubicBezTo>
                  <a:pt x="189330" y="174246"/>
                  <a:pt x="205142" y="146835"/>
                  <a:pt x="198016" y="120204"/>
                </a:cubicBezTo>
                <a:cubicBezTo>
                  <a:pt x="191670" y="96433"/>
                  <a:pt x="169148" y="81297"/>
                  <a:pt x="145430" y="83378"/>
                </a:cubicBezTo>
                <a:cubicBezTo>
                  <a:pt x="148187" y="88215"/>
                  <a:pt x="149799" y="93833"/>
                  <a:pt x="149799" y="99866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20" name="Text 18"/>
          <p:cNvSpPr/>
          <p:nvPr/>
        </p:nvSpPr>
        <p:spPr>
          <a:xfrm>
            <a:off x="8404713" y="2618714"/>
            <a:ext cx="3339970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4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可读性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415809" y="3018179"/>
            <a:ext cx="3317777" cy="57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98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文字20号以上、行距1.2-1.5倍,数据图表清晰,重点突出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2135478" y="1620052"/>
            <a:ext cx="3672857" cy="2197057"/>
          </a:xfrm>
          <a:custGeom>
            <a:avLst/>
            <a:gdLst/>
            <a:ahLst/>
            <a:cxnLst/>
            <a:rect l="l" t="t" r="r" b="b"/>
            <a:pathLst>
              <a:path w="3672857" h="2197057">
                <a:moveTo>
                  <a:pt x="44385" y="0"/>
                </a:moveTo>
                <a:lnTo>
                  <a:pt x="3628472" y="0"/>
                </a:lnTo>
                <a:cubicBezTo>
                  <a:pt x="3652986" y="0"/>
                  <a:pt x="3672857" y="19872"/>
                  <a:pt x="3672857" y="44385"/>
                </a:cubicBezTo>
                <a:lnTo>
                  <a:pt x="3672857" y="2063893"/>
                </a:lnTo>
                <a:cubicBezTo>
                  <a:pt x="3672857" y="2137437"/>
                  <a:pt x="3613238" y="2197057"/>
                  <a:pt x="3539694" y="2197057"/>
                </a:cubicBezTo>
                <a:lnTo>
                  <a:pt x="133164" y="2197057"/>
                </a:lnTo>
                <a:cubicBezTo>
                  <a:pt x="59619" y="2197057"/>
                  <a:pt x="0" y="2137437"/>
                  <a:pt x="0" y="2063893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3289" dist="1109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12135478" y="1620052"/>
            <a:ext cx="3672857" cy="44385"/>
          </a:xfrm>
          <a:custGeom>
            <a:avLst/>
            <a:gdLst/>
            <a:ahLst/>
            <a:cxnLst/>
            <a:rect l="l" t="t" r="r" b="b"/>
            <a:pathLst>
              <a:path w="3672857" h="44385">
                <a:moveTo>
                  <a:pt x="44385" y="0"/>
                </a:moveTo>
                <a:lnTo>
                  <a:pt x="3628472" y="0"/>
                </a:lnTo>
                <a:cubicBezTo>
                  <a:pt x="3652986" y="0"/>
                  <a:pt x="3672857" y="19872"/>
                  <a:pt x="3672857" y="44385"/>
                </a:cubicBezTo>
                <a:lnTo>
                  <a:pt x="3672857" y="44385"/>
                </a:lnTo>
                <a:lnTo>
                  <a:pt x="0" y="44385"/>
                </a:ln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24" name="Shape 22"/>
          <p:cNvSpPr/>
          <p:nvPr/>
        </p:nvSpPr>
        <p:spPr>
          <a:xfrm>
            <a:off x="13662484" y="1864169"/>
            <a:ext cx="621390" cy="621390"/>
          </a:xfrm>
          <a:custGeom>
            <a:avLst/>
            <a:gdLst/>
            <a:ahLst/>
            <a:cxnLst/>
            <a:rect l="l" t="t" r="r" b="b"/>
            <a:pathLst>
              <a:path w="621390" h="621390">
                <a:moveTo>
                  <a:pt x="133158" y="0"/>
                </a:moveTo>
                <a:lnTo>
                  <a:pt x="488232" y="0"/>
                </a:lnTo>
                <a:cubicBezTo>
                  <a:pt x="561773" y="0"/>
                  <a:pt x="621390" y="59617"/>
                  <a:pt x="621390" y="133158"/>
                </a:cubicBezTo>
                <a:lnTo>
                  <a:pt x="621390" y="488232"/>
                </a:lnTo>
                <a:cubicBezTo>
                  <a:pt x="621390" y="561773"/>
                  <a:pt x="561773" y="621390"/>
                  <a:pt x="488232" y="621390"/>
                </a:cubicBezTo>
                <a:lnTo>
                  <a:pt x="133158" y="621390"/>
                </a:lnTo>
                <a:cubicBezTo>
                  <a:pt x="59617" y="621390"/>
                  <a:pt x="0" y="561773"/>
                  <a:pt x="0" y="488232"/>
                </a:cubicBezTo>
                <a:lnTo>
                  <a:pt x="0" y="133158"/>
                </a:lnTo>
                <a:cubicBezTo>
                  <a:pt x="0" y="59617"/>
                  <a:pt x="59617" y="0"/>
                  <a:pt x="133158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13840024" y="2041709"/>
            <a:ext cx="266310" cy="266310"/>
          </a:xfrm>
          <a:custGeom>
            <a:avLst/>
            <a:gdLst/>
            <a:ahLst/>
            <a:cxnLst/>
            <a:rect l="l" t="t" r="r" b="b"/>
            <a:pathLst>
              <a:path w="266310" h="266310">
                <a:moveTo>
                  <a:pt x="0" y="41611"/>
                </a:moveTo>
                <a:cubicBezTo>
                  <a:pt x="0" y="27827"/>
                  <a:pt x="11183" y="16644"/>
                  <a:pt x="24967" y="16644"/>
                </a:cubicBezTo>
                <a:lnTo>
                  <a:pt x="74900" y="16644"/>
                </a:lnTo>
                <a:cubicBezTo>
                  <a:pt x="88683" y="16644"/>
                  <a:pt x="99866" y="27827"/>
                  <a:pt x="99866" y="41611"/>
                </a:cubicBezTo>
                <a:lnTo>
                  <a:pt x="99866" y="49933"/>
                </a:lnTo>
                <a:lnTo>
                  <a:pt x="166444" y="49933"/>
                </a:lnTo>
                <a:lnTo>
                  <a:pt x="166444" y="41611"/>
                </a:lnTo>
                <a:cubicBezTo>
                  <a:pt x="166444" y="27827"/>
                  <a:pt x="177627" y="16644"/>
                  <a:pt x="191410" y="16644"/>
                </a:cubicBezTo>
                <a:lnTo>
                  <a:pt x="241343" y="16644"/>
                </a:lnTo>
                <a:cubicBezTo>
                  <a:pt x="255127" y="16644"/>
                  <a:pt x="266310" y="27827"/>
                  <a:pt x="266310" y="41611"/>
                </a:cubicBezTo>
                <a:lnTo>
                  <a:pt x="266310" y="91544"/>
                </a:lnTo>
                <a:cubicBezTo>
                  <a:pt x="266310" y="105328"/>
                  <a:pt x="255127" y="116511"/>
                  <a:pt x="241343" y="116511"/>
                </a:cubicBezTo>
                <a:lnTo>
                  <a:pt x="191410" y="116511"/>
                </a:lnTo>
                <a:cubicBezTo>
                  <a:pt x="177627" y="116511"/>
                  <a:pt x="166444" y="105328"/>
                  <a:pt x="166444" y="91544"/>
                </a:cubicBezTo>
                <a:lnTo>
                  <a:pt x="166444" y="83222"/>
                </a:lnTo>
                <a:lnTo>
                  <a:pt x="99866" y="83222"/>
                </a:lnTo>
                <a:lnTo>
                  <a:pt x="99866" y="91544"/>
                </a:lnTo>
                <a:cubicBezTo>
                  <a:pt x="99866" y="95341"/>
                  <a:pt x="98982" y="98982"/>
                  <a:pt x="97474" y="102207"/>
                </a:cubicBezTo>
                <a:lnTo>
                  <a:pt x="133155" y="149799"/>
                </a:lnTo>
                <a:lnTo>
                  <a:pt x="174766" y="149799"/>
                </a:lnTo>
                <a:cubicBezTo>
                  <a:pt x="188549" y="149799"/>
                  <a:pt x="199732" y="160982"/>
                  <a:pt x="199732" y="174766"/>
                </a:cubicBezTo>
                <a:lnTo>
                  <a:pt x="199732" y="224699"/>
                </a:lnTo>
                <a:cubicBezTo>
                  <a:pt x="199732" y="238483"/>
                  <a:pt x="188549" y="249666"/>
                  <a:pt x="174766" y="249666"/>
                </a:cubicBezTo>
                <a:lnTo>
                  <a:pt x="124833" y="249666"/>
                </a:lnTo>
                <a:cubicBezTo>
                  <a:pt x="111049" y="249666"/>
                  <a:pt x="99866" y="238483"/>
                  <a:pt x="99866" y="224699"/>
                </a:cubicBezTo>
                <a:lnTo>
                  <a:pt x="99866" y="174766"/>
                </a:lnTo>
                <a:cubicBezTo>
                  <a:pt x="99866" y="170969"/>
                  <a:pt x="100750" y="167328"/>
                  <a:pt x="102259" y="164103"/>
                </a:cubicBezTo>
                <a:lnTo>
                  <a:pt x="66577" y="116511"/>
                </a:lnTo>
                <a:lnTo>
                  <a:pt x="24967" y="116511"/>
                </a:lnTo>
                <a:cubicBezTo>
                  <a:pt x="11183" y="116511"/>
                  <a:pt x="0" y="105328"/>
                  <a:pt x="0" y="91544"/>
                </a:cubicBezTo>
                <a:lnTo>
                  <a:pt x="0" y="41611"/>
                </a:ln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26" name="Text 24"/>
          <p:cNvSpPr/>
          <p:nvPr/>
        </p:nvSpPr>
        <p:spPr>
          <a:xfrm>
            <a:off x="12301922" y="2618714"/>
            <a:ext cx="3339970" cy="3106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4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逻辑性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313018" y="3018179"/>
            <a:ext cx="3317777" cy="57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98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PPT结构清晰,采用适当图示体现关系,层层递进的逻辑论证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3850" y="4083418"/>
            <a:ext cx="7545447" cy="3417644"/>
          </a:xfrm>
          <a:custGeom>
            <a:avLst/>
            <a:gdLst/>
            <a:ahLst/>
            <a:cxnLst/>
            <a:rect l="l" t="t" r="r" b="b"/>
            <a:pathLst>
              <a:path w="7545447" h="3417644">
                <a:moveTo>
                  <a:pt x="177547" y="0"/>
                </a:moveTo>
                <a:lnTo>
                  <a:pt x="7367901" y="0"/>
                </a:lnTo>
                <a:cubicBezTo>
                  <a:pt x="7465957" y="0"/>
                  <a:pt x="7545447" y="79490"/>
                  <a:pt x="7545447" y="177547"/>
                </a:cubicBezTo>
                <a:lnTo>
                  <a:pt x="7545447" y="3240097"/>
                </a:lnTo>
                <a:cubicBezTo>
                  <a:pt x="7545447" y="3338153"/>
                  <a:pt x="7465957" y="3417644"/>
                  <a:pt x="7367901" y="3417644"/>
                </a:cubicBezTo>
                <a:lnTo>
                  <a:pt x="177547" y="3417644"/>
                </a:lnTo>
                <a:cubicBezTo>
                  <a:pt x="79490" y="3417644"/>
                  <a:pt x="0" y="3338153"/>
                  <a:pt x="0" y="3240097"/>
                </a:cubicBezTo>
                <a:lnTo>
                  <a:pt x="0" y="177547"/>
                </a:lnTo>
                <a:cubicBezTo>
                  <a:pt x="0" y="79556"/>
                  <a:pt x="79556" y="0"/>
                  <a:pt x="17754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444" dist="110962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710160" y="4349728"/>
            <a:ext cx="710160" cy="710160"/>
          </a:xfrm>
          <a:custGeom>
            <a:avLst/>
            <a:gdLst/>
            <a:ahLst/>
            <a:cxnLst/>
            <a:rect l="l" t="t" r="r" b="b"/>
            <a:pathLst>
              <a:path w="710160" h="710160">
                <a:moveTo>
                  <a:pt x="133155" y="0"/>
                </a:moveTo>
                <a:lnTo>
                  <a:pt x="577005" y="0"/>
                </a:lnTo>
                <a:cubicBezTo>
                  <a:pt x="650544" y="0"/>
                  <a:pt x="710160" y="59616"/>
                  <a:pt x="710160" y="133155"/>
                </a:cubicBezTo>
                <a:lnTo>
                  <a:pt x="710160" y="577005"/>
                </a:lnTo>
                <a:cubicBezTo>
                  <a:pt x="710160" y="650544"/>
                  <a:pt x="650544" y="710160"/>
                  <a:pt x="577005" y="710160"/>
                </a:cubicBezTo>
                <a:lnTo>
                  <a:pt x="133155" y="710160"/>
                </a:lnTo>
                <a:cubicBezTo>
                  <a:pt x="59616" y="710160"/>
                  <a:pt x="0" y="650544"/>
                  <a:pt x="0" y="577005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30" name="Shape 28"/>
          <p:cNvSpPr/>
          <p:nvPr/>
        </p:nvSpPr>
        <p:spPr>
          <a:xfrm>
            <a:off x="901570" y="4538365"/>
            <a:ext cx="332887" cy="332887"/>
          </a:xfrm>
          <a:custGeom>
            <a:avLst/>
            <a:gdLst/>
            <a:ahLst/>
            <a:cxnLst/>
            <a:rect l="l" t="t" r="r" b="b"/>
            <a:pathLst>
              <a:path w="332887" h="332887">
                <a:moveTo>
                  <a:pt x="151165" y="3381"/>
                </a:moveTo>
                <a:cubicBezTo>
                  <a:pt x="160852" y="-1105"/>
                  <a:pt x="172035" y="-1105"/>
                  <a:pt x="181723" y="3381"/>
                </a:cubicBezTo>
                <a:lnTo>
                  <a:pt x="323850" y="69048"/>
                </a:lnTo>
                <a:cubicBezTo>
                  <a:pt x="329376" y="71584"/>
                  <a:pt x="332887" y="77110"/>
                  <a:pt x="332887" y="83222"/>
                </a:cubicBezTo>
                <a:cubicBezTo>
                  <a:pt x="332887" y="89333"/>
                  <a:pt x="329376" y="94860"/>
                  <a:pt x="323850" y="97396"/>
                </a:cubicBezTo>
                <a:lnTo>
                  <a:pt x="181723" y="163063"/>
                </a:lnTo>
                <a:cubicBezTo>
                  <a:pt x="172035" y="167549"/>
                  <a:pt x="160852" y="167549"/>
                  <a:pt x="151165" y="163063"/>
                </a:cubicBezTo>
                <a:lnTo>
                  <a:pt x="9037" y="97396"/>
                </a:lnTo>
                <a:cubicBezTo>
                  <a:pt x="3511" y="94795"/>
                  <a:pt x="0" y="89268"/>
                  <a:pt x="0" y="83222"/>
                </a:cubicBezTo>
                <a:cubicBezTo>
                  <a:pt x="0" y="77175"/>
                  <a:pt x="3511" y="71584"/>
                  <a:pt x="9037" y="69048"/>
                </a:cubicBezTo>
                <a:lnTo>
                  <a:pt x="151165" y="3381"/>
                </a:lnTo>
                <a:close/>
                <a:moveTo>
                  <a:pt x="31273" y="141997"/>
                </a:moveTo>
                <a:lnTo>
                  <a:pt x="138096" y="191345"/>
                </a:lnTo>
                <a:cubicBezTo>
                  <a:pt x="156106" y="199667"/>
                  <a:pt x="176846" y="199667"/>
                  <a:pt x="194856" y="191345"/>
                </a:cubicBezTo>
                <a:lnTo>
                  <a:pt x="301679" y="141997"/>
                </a:lnTo>
                <a:lnTo>
                  <a:pt x="323850" y="152270"/>
                </a:lnTo>
                <a:cubicBezTo>
                  <a:pt x="329376" y="154806"/>
                  <a:pt x="332887" y="160332"/>
                  <a:pt x="332887" y="166444"/>
                </a:cubicBezTo>
                <a:cubicBezTo>
                  <a:pt x="332887" y="172555"/>
                  <a:pt x="329376" y="178082"/>
                  <a:pt x="323850" y="180617"/>
                </a:cubicBezTo>
                <a:lnTo>
                  <a:pt x="181723" y="246285"/>
                </a:lnTo>
                <a:cubicBezTo>
                  <a:pt x="172035" y="250771"/>
                  <a:pt x="160852" y="250771"/>
                  <a:pt x="151165" y="246285"/>
                </a:cubicBezTo>
                <a:lnTo>
                  <a:pt x="9037" y="180617"/>
                </a:lnTo>
                <a:cubicBezTo>
                  <a:pt x="3511" y="178017"/>
                  <a:pt x="0" y="172490"/>
                  <a:pt x="0" y="166444"/>
                </a:cubicBezTo>
                <a:cubicBezTo>
                  <a:pt x="0" y="160397"/>
                  <a:pt x="3511" y="154806"/>
                  <a:pt x="9037" y="152270"/>
                </a:cubicBezTo>
                <a:lnTo>
                  <a:pt x="31208" y="141997"/>
                </a:lnTo>
                <a:close/>
                <a:moveTo>
                  <a:pt x="9037" y="235492"/>
                </a:moveTo>
                <a:lnTo>
                  <a:pt x="31208" y="225219"/>
                </a:lnTo>
                <a:lnTo>
                  <a:pt x="138031" y="274567"/>
                </a:lnTo>
                <a:cubicBezTo>
                  <a:pt x="156041" y="282889"/>
                  <a:pt x="176781" y="282889"/>
                  <a:pt x="194791" y="274567"/>
                </a:cubicBezTo>
                <a:lnTo>
                  <a:pt x="301614" y="225219"/>
                </a:lnTo>
                <a:lnTo>
                  <a:pt x="323785" y="235492"/>
                </a:lnTo>
                <a:cubicBezTo>
                  <a:pt x="329311" y="238027"/>
                  <a:pt x="332822" y="243554"/>
                  <a:pt x="332822" y="249666"/>
                </a:cubicBezTo>
                <a:cubicBezTo>
                  <a:pt x="332822" y="255777"/>
                  <a:pt x="329311" y="261304"/>
                  <a:pt x="323785" y="263839"/>
                </a:cubicBezTo>
                <a:lnTo>
                  <a:pt x="181658" y="329506"/>
                </a:lnTo>
                <a:cubicBezTo>
                  <a:pt x="171970" y="333993"/>
                  <a:pt x="160787" y="333993"/>
                  <a:pt x="151100" y="329506"/>
                </a:cubicBezTo>
                <a:lnTo>
                  <a:pt x="9037" y="263839"/>
                </a:lnTo>
                <a:cubicBezTo>
                  <a:pt x="3511" y="261239"/>
                  <a:pt x="0" y="255712"/>
                  <a:pt x="0" y="249666"/>
                </a:cubicBezTo>
                <a:cubicBezTo>
                  <a:pt x="0" y="243619"/>
                  <a:pt x="3511" y="238027"/>
                  <a:pt x="9037" y="23549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1597859" y="4394113"/>
            <a:ext cx="1464704" cy="355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幻灯片母版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597859" y="4749193"/>
            <a:ext cx="1420319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统一设计模板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10160" y="5237428"/>
            <a:ext cx="7101597" cy="57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8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存储设计模板信息的幻灯片,包括字形、占位符大小或位置、背景设计和配色方案。通过"视图"→"幻灯片母版"进行设置。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10160" y="5991973"/>
            <a:ext cx="355080" cy="355080"/>
          </a:xfrm>
          <a:custGeom>
            <a:avLst/>
            <a:gdLst/>
            <a:ahLst/>
            <a:cxnLst/>
            <a:rect l="l" t="t" r="r" b="b"/>
            <a:pathLst>
              <a:path w="355080" h="355080">
                <a:moveTo>
                  <a:pt x="88770" y="0"/>
                </a:moveTo>
                <a:lnTo>
                  <a:pt x="266310" y="0"/>
                </a:lnTo>
                <a:cubicBezTo>
                  <a:pt x="315336" y="0"/>
                  <a:pt x="355080" y="39744"/>
                  <a:pt x="355080" y="88770"/>
                </a:cubicBezTo>
                <a:lnTo>
                  <a:pt x="355080" y="266310"/>
                </a:lnTo>
                <a:cubicBezTo>
                  <a:pt x="355080" y="315336"/>
                  <a:pt x="315336" y="355080"/>
                  <a:pt x="266310" y="355080"/>
                </a:cubicBezTo>
                <a:lnTo>
                  <a:pt x="88770" y="355080"/>
                </a:lnTo>
                <a:cubicBezTo>
                  <a:pt x="39744" y="355080"/>
                  <a:pt x="0" y="315336"/>
                  <a:pt x="0" y="266310"/>
                </a:cubicBezTo>
                <a:lnTo>
                  <a:pt x="0" y="88770"/>
                </a:lnTo>
                <a:cubicBezTo>
                  <a:pt x="0" y="39776"/>
                  <a:pt x="39776" y="0"/>
                  <a:pt x="88770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810026" y="6080743"/>
            <a:ext cx="155347" cy="177540"/>
          </a:xfrm>
          <a:custGeom>
            <a:avLst/>
            <a:gdLst/>
            <a:ahLst/>
            <a:cxnLst/>
            <a:rect l="l" t="t" r="r" b="b"/>
            <a:pathLst>
              <a:path w="155347" h="177540">
                <a:moveTo>
                  <a:pt x="150770" y="24308"/>
                </a:moveTo>
                <a:cubicBezTo>
                  <a:pt x="155729" y="27914"/>
                  <a:pt x="156838" y="34849"/>
                  <a:pt x="153232" y="39808"/>
                </a:cubicBezTo>
                <a:lnTo>
                  <a:pt x="64462" y="161866"/>
                </a:lnTo>
                <a:cubicBezTo>
                  <a:pt x="62555" y="164502"/>
                  <a:pt x="59608" y="166132"/>
                  <a:pt x="56348" y="166409"/>
                </a:cubicBezTo>
                <a:cubicBezTo>
                  <a:pt x="53089" y="166686"/>
                  <a:pt x="49933" y="165473"/>
                  <a:pt x="47645" y="163184"/>
                </a:cubicBezTo>
                <a:lnTo>
                  <a:pt x="3260" y="118799"/>
                </a:lnTo>
                <a:cubicBezTo>
                  <a:pt x="-1075" y="114465"/>
                  <a:pt x="-1075" y="107426"/>
                  <a:pt x="3260" y="103091"/>
                </a:cubicBezTo>
                <a:cubicBezTo>
                  <a:pt x="7594" y="98757"/>
                  <a:pt x="14633" y="98757"/>
                  <a:pt x="18968" y="103091"/>
                </a:cubicBezTo>
                <a:lnTo>
                  <a:pt x="54164" y="138287"/>
                </a:lnTo>
                <a:lnTo>
                  <a:pt x="135305" y="26735"/>
                </a:lnTo>
                <a:cubicBezTo>
                  <a:pt x="138911" y="21776"/>
                  <a:pt x="145846" y="20667"/>
                  <a:pt x="150805" y="24273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36" name="Text 34"/>
          <p:cNvSpPr/>
          <p:nvPr/>
        </p:nvSpPr>
        <p:spPr>
          <a:xfrm>
            <a:off x="1198395" y="6036358"/>
            <a:ext cx="1686629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统一品牌logo和标识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10160" y="6435823"/>
            <a:ext cx="355080" cy="355080"/>
          </a:xfrm>
          <a:custGeom>
            <a:avLst/>
            <a:gdLst/>
            <a:ahLst/>
            <a:cxnLst/>
            <a:rect l="l" t="t" r="r" b="b"/>
            <a:pathLst>
              <a:path w="355080" h="355080">
                <a:moveTo>
                  <a:pt x="88770" y="0"/>
                </a:moveTo>
                <a:lnTo>
                  <a:pt x="266310" y="0"/>
                </a:lnTo>
                <a:cubicBezTo>
                  <a:pt x="315336" y="0"/>
                  <a:pt x="355080" y="39744"/>
                  <a:pt x="355080" y="88770"/>
                </a:cubicBezTo>
                <a:lnTo>
                  <a:pt x="355080" y="266310"/>
                </a:lnTo>
                <a:cubicBezTo>
                  <a:pt x="355080" y="315336"/>
                  <a:pt x="315336" y="355080"/>
                  <a:pt x="266310" y="355080"/>
                </a:cubicBezTo>
                <a:lnTo>
                  <a:pt x="88770" y="355080"/>
                </a:lnTo>
                <a:cubicBezTo>
                  <a:pt x="39744" y="355080"/>
                  <a:pt x="0" y="315336"/>
                  <a:pt x="0" y="266310"/>
                </a:cubicBezTo>
                <a:lnTo>
                  <a:pt x="0" y="88770"/>
                </a:lnTo>
                <a:cubicBezTo>
                  <a:pt x="0" y="39776"/>
                  <a:pt x="39776" y="0"/>
                  <a:pt x="88770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810026" y="6524592"/>
            <a:ext cx="155347" cy="177540"/>
          </a:xfrm>
          <a:custGeom>
            <a:avLst/>
            <a:gdLst/>
            <a:ahLst/>
            <a:cxnLst/>
            <a:rect l="l" t="t" r="r" b="b"/>
            <a:pathLst>
              <a:path w="155347" h="177540">
                <a:moveTo>
                  <a:pt x="150770" y="24308"/>
                </a:moveTo>
                <a:cubicBezTo>
                  <a:pt x="155729" y="27914"/>
                  <a:pt x="156838" y="34849"/>
                  <a:pt x="153232" y="39808"/>
                </a:cubicBezTo>
                <a:lnTo>
                  <a:pt x="64462" y="161866"/>
                </a:lnTo>
                <a:cubicBezTo>
                  <a:pt x="62555" y="164502"/>
                  <a:pt x="59608" y="166132"/>
                  <a:pt x="56348" y="166409"/>
                </a:cubicBezTo>
                <a:cubicBezTo>
                  <a:pt x="53089" y="166686"/>
                  <a:pt x="49933" y="165473"/>
                  <a:pt x="47645" y="163184"/>
                </a:cubicBezTo>
                <a:lnTo>
                  <a:pt x="3260" y="118799"/>
                </a:lnTo>
                <a:cubicBezTo>
                  <a:pt x="-1075" y="114465"/>
                  <a:pt x="-1075" y="107426"/>
                  <a:pt x="3260" y="103091"/>
                </a:cubicBezTo>
                <a:cubicBezTo>
                  <a:pt x="7594" y="98757"/>
                  <a:pt x="14633" y="98757"/>
                  <a:pt x="18968" y="103091"/>
                </a:cubicBezTo>
                <a:lnTo>
                  <a:pt x="54164" y="138287"/>
                </a:lnTo>
                <a:lnTo>
                  <a:pt x="135305" y="26735"/>
                </a:lnTo>
                <a:cubicBezTo>
                  <a:pt x="138911" y="21776"/>
                  <a:pt x="145846" y="20667"/>
                  <a:pt x="150805" y="24273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39" name="Text 37"/>
          <p:cNvSpPr/>
          <p:nvPr/>
        </p:nvSpPr>
        <p:spPr>
          <a:xfrm>
            <a:off x="1198395" y="6480208"/>
            <a:ext cx="1509089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预设占位符和版式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10160" y="6879672"/>
            <a:ext cx="355080" cy="355080"/>
          </a:xfrm>
          <a:custGeom>
            <a:avLst/>
            <a:gdLst/>
            <a:ahLst/>
            <a:cxnLst/>
            <a:rect l="l" t="t" r="r" b="b"/>
            <a:pathLst>
              <a:path w="355080" h="355080">
                <a:moveTo>
                  <a:pt x="88770" y="0"/>
                </a:moveTo>
                <a:lnTo>
                  <a:pt x="266310" y="0"/>
                </a:lnTo>
                <a:cubicBezTo>
                  <a:pt x="315336" y="0"/>
                  <a:pt x="355080" y="39744"/>
                  <a:pt x="355080" y="88770"/>
                </a:cubicBezTo>
                <a:lnTo>
                  <a:pt x="355080" y="266310"/>
                </a:lnTo>
                <a:cubicBezTo>
                  <a:pt x="355080" y="315336"/>
                  <a:pt x="315336" y="355080"/>
                  <a:pt x="266310" y="355080"/>
                </a:cubicBezTo>
                <a:lnTo>
                  <a:pt x="88770" y="355080"/>
                </a:lnTo>
                <a:cubicBezTo>
                  <a:pt x="39744" y="355080"/>
                  <a:pt x="0" y="315336"/>
                  <a:pt x="0" y="266310"/>
                </a:cubicBezTo>
                <a:lnTo>
                  <a:pt x="0" y="88770"/>
                </a:lnTo>
                <a:cubicBezTo>
                  <a:pt x="0" y="39776"/>
                  <a:pt x="39776" y="0"/>
                  <a:pt x="88770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810026" y="6968442"/>
            <a:ext cx="155347" cy="177540"/>
          </a:xfrm>
          <a:custGeom>
            <a:avLst/>
            <a:gdLst/>
            <a:ahLst/>
            <a:cxnLst/>
            <a:rect l="l" t="t" r="r" b="b"/>
            <a:pathLst>
              <a:path w="155347" h="177540">
                <a:moveTo>
                  <a:pt x="150770" y="24308"/>
                </a:moveTo>
                <a:cubicBezTo>
                  <a:pt x="155729" y="27914"/>
                  <a:pt x="156838" y="34849"/>
                  <a:pt x="153232" y="39808"/>
                </a:cubicBezTo>
                <a:lnTo>
                  <a:pt x="64462" y="161866"/>
                </a:lnTo>
                <a:cubicBezTo>
                  <a:pt x="62555" y="164502"/>
                  <a:pt x="59608" y="166132"/>
                  <a:pt x="56348" y="166409"/>
                </a:cubicBezTo>
                <a:cubicBezTo>
                  <a:pt x="53089" y="166686"/>
                  <a:pt x="49933" y="165473"/>
                  <a:pt x="47645" y="163184"/>
                </a:cubicBezTo>
                <a:lnTo>
                  <a:pt x="3260" y="118799"/>
                </a:lnTo>
                <a:cubicBezTo>
                  <a:pt x="-1075" y="114465"/>
                  <a:pt x="-1075" y="107426"/>
                  <a:pt x="3260" y="103091"/>
                </a:cubicBezTo>
                <a:cubicBezTo>
                  <a:pt x="7594" y="98757"/>
                  <a:pt x="14633" y="98757"/>
                  <a:pt x="18968" y="103091"/>
                </a:cubicBezTo>
                <a:lnTo>
                  <a:pt x="54164" y="138287"/>
                </a:lnTo>
                <a:lnTo>
                  <a:pt x="135305" y="26735"/>
                </a:lnTo>
                <a:cubicBezTo>
                  <a:pt x="138911" y="21776"/>
                  <a:pt x="145846" y="20667"/>
                  <a:pt x="150805" y="24273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42" name="Text 40"/>
          <p:cNvSpPr/>
          <p:nvPr/>
        </p:nvSpPr>
        <p:spPr>
          <a:xfrm>
            <a:off x="1198395" y="6924057"/>
            <a:ext cx="1154010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统一配色方案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260461" y="4083418"/>
            <a:ext cx="7545447" cy="3417644"/>
          </a:xfrm>
          <a:custGeom>
            <a:avLst/>
            <a:gdLst/>
            <a:ahLst/>
            <a:cxnLst/>
            <a:rect l="l" t="t" r="r" b="b"/>
            <a:pathLst>
              <a:path w="7545447" h="3417644">
                <a:moveTo>
                  <a:pt x="177547" y="0"/>
                </a:moveTo>
                <a:lnTo>
                  <a:pt x="7367901" y="0"/>
                </a:lnTo>
                <a:cubicBezTo>
                  <a:pt x="7465957" y="0"/>
                  <a:pt x="7545447" y="79490"/>
                  <a:pt x="7545447" y="177547"/>
                </a:cubicBezTo>
                <a:lnTo>
                  <a:pt x="7545447" y="3240097"/>
                </a:lnTo>
                <a:cubicBezTo>
                  <a:pt x="7545447" y="3338153"/>
                  <a:pt x="7465957" y="3417644"/>
                  <a:pt x="7367901" y="3417644"/>
                </a:cubicBezTo>
                <a:lnTo>
                  <a:pt x="177547" y="3417644"/>
                </a:lnTo>
                <a:cubicBezTo>
                  <a:pt x="79490" y="3417644"/>
                  <a:pt x="0" y="3338153"/>
                  <a:pt x="0" y="3240097"/>
                </a:cubicBezTo>
                <a:lnTo>
                  <a:pt x="0" y="177547"/>
                </a:lnTo>
                <a:cubicBezTo>
                  <a:pt x="0" y="79556"/>
                  <a:pt x="79556" y="0"/>
                  <a:pt x="17754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444" dist="110962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4" name="Shape 42"/>
          <p:cNvSpPr/>
          <p:nvPr/>
        </p:nvSpPr>
        <p:spPr>
          <a:xfrm>
            <a:off x="8526771" y="4349728"/>
            <a:ext cx="710160" cy="710160"/>
          </a:xfrm>
          <a:custGeom>
            <a:avLst/>
            <a:gdLst/>
            <a:ahLst/>
            <a:cxnLst/>
            <a:rect l="l" t="t" r="r" b="b"/>
            <a:pathLst>
              <a:path w="710160" h="710160">
                <a:moveTo>
                  <a:pt x="133155" y="0"/>
                </a:moveTo>
                <a:lnTo>
                  <a:pt x="577005" y="0"/>
                </a:lnTo>
                <a:cubicBezTo>
                  <a:pt x="650544" y="0"/>
                  <a:pt x="710160" y="59616"/>
                  <a:pt x="710160" y="133155"/>
                </a:cubicBezTo>
                <a:lnTo>
                  <a:pt x="710160" y="577005"/>
                </a:lnTo>
                <a:cubicBezTo>
                  <a:pt x="710160" y="650544"/>
                  <a:pt x="650544" y="710160"/>
                  <a:pt x="577005" y="710160"/>
                </a:cubicBezTo>
                <a:lnTo>
                  <a:pt x="133155" y="710160"/>
                </a:lnTo>
                <a:cubicBezTo>
                  <a:pt x="59616" y="710160"/>
                  <a:pt x="0" y="650544"/>
                  <a:pt x="0" y="577005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45" name="Shape 43"/>
          <p:cNvSpPr/>
          <p:nvPr/>
        </p:nvSpPr>
        <p:spPr>
          <a:xfrm>
            <a:off x="8738987" y="4538365"/>
            <a:ext cx="291276" cy="332887"/>
          </a:xfrm>
          <a:custGeom>
            <a:avLst/>
            <a:gdLst/>
            <a:ahLst/>
            <a:cxnLst/>
            <a:rect l="l" t="t" r="r" b="b"/>
            <a:pathLst>
              <a:path w="291276" h="332887">
                <a:moveTo>
                  <a:pt x="650" y="287180"/>
                </a:moveTo>
                <a:cubicBezTo>
                  <a:pt x="3576" y="301354"/>
                  <a:pt x="16124" y="312082"/>
                  <a:pt x="31208" y="312082"/>
                </a:cubicBezTo>
                <a:lnTo>
                  <a:pt x="260068" y="312082"/>
                </a:lnTo>
                <a:cubicBezTo>
                  <a:pt x="277298" y="312082"/>
                  <a:pt x="291276" y="298103"/>
                  <a:pt x="291276" y="280874"/>
                </a:cubicBezTo>
                <a:lnTo>
                  <a:pt x="291276" y="218457"/>
                </a:lnTo>
                <a:cubicBezTo>
                  <a:pt x="291276" y="201228"/>
                  <a:pt x="277298" y="187249"/>
                  <a:pt x="260068" y="187249"/>
                </a:cubicBezTo>
                <a:lnTo>
                  <a:pt x="228860" y="187249"/>
                </a:lnTo>
                <a:lnTo>
                  <a:pt x="228860" y="234061"/>
                </a:lnTo>
                <a:cubicBezTo>
                  <a:pt x="228860" y="242709"/>
                  <a:pt x="221903" y="249666"/>
                  <a:pt x="213256" y="249666"/>
                </a:cubicBezTo>
                <a:cubicBezTo>
                  <a:pt x="204609" y="249666"/>
                  <a:pt x="197652" y="242709"/>
                  <a:pt x="197652" y="234061"/>
                </a:cubicBezTo>
                <a:lnTo>
                  <a:pt x="197652" y="187249"/>
                </a:lnTo>
                <a:lnTo>
                  <a:pt x="156041" y="187249"/>
                </a:lnTo>
                <a:lnTo>
                  <a:pt x="156041" y="234061"/>
                </a:lnTo>
                <a:cubicBezTo>
                  <a:pt x="156041" y="242709"/>
                  <a:pt x="149084" y="249666"/>
                  <a:pt x="140437" y="249666"/>
                </a:cubicBezTo>
                <a:cubicBezTo>
                  <a:pt x="131790" y="249666"/>
                  <a:pt x="124833" y="242709"/>
                  <a:pt x="124833" y="234061"/>
                </a:cubicBezTo>
                <a:lnTo>
                  <a:pt x="124833" y="187249"/>
                </a:lnTo>
                <a:lnTo>
                  <a:pt x="78020" y="187249"/>
                </a:lnTo>
                <a:cubicBezTo>
                  <a:pt x="69373" y="187249"/>
                  <a:pt x="62416" y="180292"/>
                  <a:pt x="62416" y="171645"/>
                </a:cubicBezTo>
                <a:cubicBezTo>
                  <a:pt x="62416" y="162998"/>
                  <a:pt x="69373" y="156041"/>
                  <a:pt x="78020" y="156041"/>
                </a:cubicBezTo>
                <a:lnTo>
                  <a:pt x="124833" y="156041"/>
                </a:lnTo>
                <a:lnTo>
                  <a:pt x="124833" y="114430"/>
                </a:lnTo>
                <a:lnTo>
                  <a:pt x="78020" y="114430"/>
                </a:lnTo>
                <a:cubicBezTo>
                  <a:pt x="69373" y="114430"/>
                  <a:pt x="62416" y="107473"/>
                  <a:pt x="62416" y="98826"/>
                </a:cubicBezTo>
                <a:cubicBezTo>
                  <a:pt x="62416" y="90179"/>
                  <a:pt x="69373" y="83222"/>
                  <a:pt x="78020" y="83222"/>
                </a:cubicBezTo>
                <a:lnTo>
                  <a:pt x="124833" y="83222"/>
                </a:lnTo>
                <a:lnTo>
                  <a:pt x="124833" y="52014"/>
                </a:lnTo>
                <a:cubicBezTo>
                  <a:pt x="124833" y="34784"/>
                  <a:pt x="110854" y="20805"/>
                  <a:pt x="93625" y="20805"/>
                </a:cubicBezTo>
                <a:lnTo>
                  <a:pt x="31208" y="20805"/>
                </a:lnTo>
                <a:cubicBezTo>
                  <a:pt x="13979" y="20805"/>
                  <a:pt x="0" y="34784"/>
                  <a:pt x="0" y="52014"/>
                </a:cubicBezTo>
                <a:lnTo>
                  <a:pt x="0" y="280874"/>
                </a:lnTo>
                <a:cubicBezTo>
                  <a:pt x="0" y="283019"/>
                  <a:pt x="195" y="285165"/>
                  <a:pt x="650" y="28718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6" name="Text 44"/>
          <p:cNvSpPr/>
          <p:nvPr/>
        </p:nvSpPr>
        <p:spPr>
          <a:xfrm>
            <a:off x="9414471" y="4394113"/>
            <a:ext cx="1464704" cy="355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7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参考线应用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414471" y="4749193"/>
            <a:ext cx="1420319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8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精准排版工具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526771" y="5237428"/>
            <a:ext cx="7101597" cy="57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8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鼠标右键点击页面→"网格和参考线"→添加垂直/水平参考线,实现边界对齐、模块对齐、等距分布,大幅提升排版精度。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526771" y="5991973"/>
            <a:ext cx="2252538" cy="843315"/>
          </a:xfrm>
          <a:custGeom>
            <a:avLst/>
            <a:gdLst/>
            <a:ahLst/>
            <a:cxnLst/>
            <a:rect l="l" t="t" r="r" b="b"/>
            <a:pathLst>
              <a:path w="2252538" h="843315">
                <a:moveTo>
                  <a:pt x="88767" y="0"/>
                </a:moveTo>
                <a:lnTo>
                  <a:pt x="2163771" y="0"/>
                </a:lnTo>
                <a:cubicBezTo>
                  <a:pt x="2212763" y="0"/>
                  <a:pt x="2252538" y="39775"/>
                  <a:pt x="2252538" y="88767"/>
                </a:cubicBezTo>
                <a:lnTo>
                  <a:pt x="2252538" y="754547"/>
                </a:lnTo>
                <a:cubicBezTo>
                  <a:pt x="2252538" y="803539"/>
                  <a:pt x="2212763" y="843315"/>
                  <a:pt x="2163771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50" name="Shape 48"/>
          <p:cNvSpPr/>
          <p:nvPr/>
        </p:nvSpPr>
        <p:spPr>
          <a:xfrm>
            <a:off x="9541038" y="6125128"/>
            <a:ext cx="221925" cy="221925"/>
          </a:xfrm>
          <a:custGeom>
            <a:avLst/>
            <a:gdLst/>
            <a:ahLst/>
            <a:cxnLst/>
            <a:rect l="l" t="t" r="r" b="b"/>
            <a:pathLst>
              <a:path w="221925" h="221925">
                <a:moveTo>
                  <a:pt x="217851" y="176240"/>
                </a:moveTo>
                <a:lnTo>
                  <a:pt x="176240" y="217851"/>
                </a:lnTo>
                <a:cubicBezTo>
                  <a:pt x="172252" y="221838"/>
                  <a:pt x="166314" y="223009"/>
                  <a:pt x="161112" y="220841"/>
                </a:cubicBezTo>
                <a:cubicBezTo>
                  <a:pt x="155911" y="218674"/>
                  <a:pt x="152573" y="213646"/>
                  <a:pt x="152573" y="208055"/>
                </a:cubicBezTo>
                <a:lnTo>
                  <a:pt x="152573" y="180314"/>
                </a:lnTo>
                <a:lnTo>
                  <a:pt x="13870" y="180314"/>
                </a:lnTo>
                <a:cubicBezTo>
                  <a:pt x="6198" y="180314"/>
                  <a:pt x="0" y="174116"/>
                  <a:pt x="0" y="166444"/>
                </a:cubicBezTo>
                <a:cubicBezTo>
                  <a:pt x="0" y="158772"/>
                  <a:pt x="6198" y="152573"/>
                  <a:pt x="13870" y="152573"/>
                </a:cubicBezTo>
                <a:lnTo>
                  <a:pt x="152573" y="152573"/>
                </a:lnTo>
                <a:lnTo>
                  <a:pt x="152573" y="124833"/>
                </a:lnTo>
                <a:cubicBezTo>
                  <a:pt x="152573" y="119241"/>
                  <a:pt x="155954" y="114170"/>
                  <a:pt x="161156" y="112003"/>
                </a:cubicBezTo>
                <a:cubicBezTo>
                  <a:pt x="166357" y="109835"/>
                  <a:pt x="172295" y="111049"/>
                  <a:pt x="176283" y="114994"/>
                </a:cubicBezTo>
                <a:lnTo>
                  <a:pt x="217894" y="156604"/>
                </a:lnTo>
                <a:cubicBezTo>
                  <a:pt x="223312" y="162023"/>
                  <a:pt x="223312" y="170822"/>
                  <a:pt x="217894" y="176240"/>
                </a:cubicBezTo>
                <a:close/>
                <a:moveTo>
                  <a:pt x="4074" y="65277"/>
                </a:moveTo>
                <a:cubicBezTo>
                  <a:pt x="-1344" y="59859"/>
                  <a:pt x="-1344" y="51060"/>
                  <a:pt x="4074" y="45642"/>
                </a:cubicBezTo>
                <a:lnTo>
                  <a:pt x="45685" y="4031"/>
                </a:lnTo>
                <a:cubicBezTo>
                  <a:pt x="49673" y="43"/>
                  <a:pt x="55611" y="-1127"/>
                  <a:pt x="60813" y="1040"/>
                </a:cubicBezTo>
                <a:cubicBezTo>
                  <a:pt x="66014" y="3208"/>
                  <a:pt x="69352" y="8279"/>
                  <a:pt x="69352" y="13870"/>
                </a:cubicBezTo>
                <a:lnTo>
                  <a:pt x="69352" y="41611"/>
                </a:lnTo>
                <a:lnTo>
                  <a:pt x="208055" y="41611"/>
                </a:lnTo>
                <a:cubicBezTo>
                  <a:pt x="215727" y="41611"/>
                  <a:pt x="221925" y="47809"/>
                  <a:pt x="221925" y="55481"/>
                </a:cubicBezTo>
                <a:cubicBezTo>
                  <a:pt x="221925" y="63153"/>
                  <a:pt x="215727" y="69352"/>
                  <a:pt x="208055" y="69352"/>
                </a:cubicBezTo>
                <a:lnTo>
                  <a:pt x="69352" y="69352"/>
                </a:lnTo>
                <a:lnTo>
                  <a:pt x="69352" y="97092"/>
                </a:lnTo>
                <a:cubicBezTo>
                  <a:pt x="69352" y="102684"/>
                  <a:pt x="65971" y="107755"/>
                  <a:pt x="60769" y="109922"/>
                </a:cubicBezTo>
                <a:cubicBezTo>
                  <a:pt x="55568" y="112089"/>
                  <a:pt x="49630" y="110876"/>
                  <a:pt x="45642" y="106931"/>
                </a:cubicBezTo>
                <a:lnTo>
                  <a:pt x="4031" y="65320"/>
                </a:ln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51" name="Text 49"/>
          <p:cNvSpPr/>
          <p:nvPr/>
        </p:nvSpPr>
        <p:spPr>
          <a:xfrm>
            <a:off x="8615541" y="6435823"/>
            <a:ext cx="207499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98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边界对齐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0910384" y="5991973"/>
            <a:ext cx="2252538" cy="843315"/>
          </a:xfrm>
          <a:custGeom>
            <a:avLst/>
            <a:gdLst/>
            <a:ahLst/>
            <a:cxnLst/>
            <a:rect l="l" t="t" r="r" b="b"/>
            <a:pathLst>
              <a:path w="2252538" h="843315">
                <a:moveTo>
                  <a:pt x="88767" y="0"/>
                </a:moveTo>
                <a:lnTo>
                  <a:pt x="2163771" y="0"/>
                </a:lnTo>
                <a:cubicBezTo>
                  <a:pt x="2212763" y="0"/>
                  <a:pt x="2252538" y="39775"/>
                  <a:pt x="2252538" y="88767"/>
                </a:cubicBezTo>
                <a:lnTo>
                  <a:pt x="2252538" y="754547"/>
                </a:lnTo>
                <a:cubicBezTo>
                  <a:pt x="2252538" y="803539"/>
                  <a:pt x="2212763" y="843315"/>
                  <a:pt x="2163771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53" name="Shape 51"/>
          <p:cNvSpPr/>
          <p:nvPr/>
        </p:nvSpPr>
        <p:spPr>
          <a:xfrm>
            <a:off x="11938520" y="6125128"/>
            <a:ext cx="194184" cy="221925"/>
          </a:xfrm>
          <a:custGeom>
            <a:avLst/>
            <a:gdLst/>
            <a:ahLst/>
            <a:cxnLst/>
            <a:rect l="l" t="t" r="r" b="b"/>
            <a:pathLst>
              <a:path w="194184" h="221925">
                <a:moveTo>
                  <a:pt x="166444" y="41611"/>
                </a:moveTo>
                <a:lnTo>
                  <a:pt x="166444" y="69352"/>
                </a:lnTo>
                <a:lnTo>
                  <a:pt x="138703" y="69352"/>
                </a:lnTo>
                <a:lnTo>
                  <a:pt x="138703" y="41611"/>
                </a:lnTo>
                <a:lnTo>
                  <a:pt x="166444" y="41611"/>
                </a:lnTo>
                <a:close/>
                <a:moveTo>
                  <a:pt x="166444" y="97092"/>
                </a:moveTo>
                <a:lnTo>
                  <a:pt x="166444" y="124833"/>
                </a:lnTo>
                <a:lnTo>
                  <a:pt x="138703" y="124833"/>
                </a:lnTo>
                <a:lnTo>
                  <a:pt x="138703" y="97092"/>
                </a:lnTo>
                <a:lnTo>
                  <a:pt x="166444" y="97092"/>
                </a:lnTo>
                <a:close/>
                <a:moveTo>
                  <a:pt x="166444" y="152573"/>
                </a:moveTo>
                <a:lnTo>
                  <a:pt x="166444" y="180314"/>
                </a:lnTo>
                <a:lnTo>
                  <a:pt x="138703" y="180314"/>
                </a:lnTo>
                <a:lnTo>
                  <a:pt x="138703" y="152573"/>
                </a:lnTo>
                <a:lnTo>
                  <a:pt x="166444" y="152573"/>
                </a:lnTo>
                <a:close/>
                <a:moveTo>
                  <a:pt x="110962" y="124833"/>
                </a:moveTo>
                <a:lnTo>
                  <a:pt x="83222" y="124833"/>
                </a:lnTo>
                <a:lnTo>
                  <a:pt x="83222" y="97092"/>
                </a:lnTo>
                <a:lnTo>
                  <a:pt x="110962" y="97092"/>
                </a:lnTo>
                <a:lnTo>
                  <a:pt x="110962" y="124833"/>
                </a:lnTo>
                <a:close/>
                <a:moveTo>
                  <a:pt x="83222" y="152573"/>
                </a:moveTo>
                <a:lnTo>
                  <a:pt x="110962" y="152573"/>
                </a:lnTo>
                <a:lnTo>
                  <a:pt x="110962" y="180314"/>
                </a:lnTo>
                <a:lnTo>
                  <a:pt x="83222" y="180314"/>
                </a:lnTo>
                <a:lnTo>
                  <a:pt x="83222" y="152573"/>
                </a:lnTo>
                <a:close/>
                <a:moveTo>
                  <a:pt x="55481" y="124833"/>
                </a:moveTo>
                <a:lnTo>
                  <a:pt x="27741" y="124833"/>
                </a:lnTo>
                <a:lnTo>
                  <a:pt x="27741" y="97092"/>
                </a:lnTo>
                <a:lnTo>
                  <a:pt x="55481" y="97092"/>
                </a:lnTo>
                <a:lnTo>
                  <a:pt x="55481" y="124833"/>
                </a:lnTo>
                <a:close/>
                <a:moveTo>
                  <a:pt x="27741" y="152573"/>
                </a:moveTo>
                <a:lnTo>
                  <a:pt x="55481" y="152573"/>
                </a:lnTo>
                <a:lnTo>
                  <a:pt x="55481" y="180314"/>
                </a:lnTo>
                <a:lnTo>
                  <a:pt x="27741" y="180314"/>
                </a:lnTo>
                <a:lnTo>
                  <a:pt x="27741" y="152573"/>
                </a:lnTo>
                <a:close/>
                <a:moveTo>
                  <a:pt x="27741" y="69352"/>
                </a:moveTo>
                <a:lnTo>
                  <a:pt x="27741" y="41611"/>
                </a:lnTo>
                <a:lnTo>
                  <a:pt x="55481" y="41611"/>
                </a:lnTo>
                <a:lnTo>
                  <a:pt x="55481" y="69352"/>
                </a:lnTo>
                <a:lnTo>
                  <a:pt x="27741" y="69352"/>
                </a:lnTo>
                <a:close/>
                <a:moveTo>
                  <a:pt x="83222" y="69352"/>
                </a:moveTo>
                <a:lnTo>
                  <a:pt x="83222" y="41611"/>
                </a:lnTo>
                <a:lnTo>
                  <a:pt x="110962" y="41611"/>
                </a:lnTo>
                <a:lnTo>
                  <a:pt x="110962" y="69352"/>
                </a:lnTo>
                <a:lnTo>
                  <a:pt x="83222" y="69352"/>
                </a:lnTo>
                <a:close/>
                <a:moveTo>
                  <a:pt x="27741" y="13870"/>
                </a:moveTo>
                <a:cubicBezTo>
                  <a:pt x="12440" y="13870"/>
                  <a:pt x="0" y="26310"/>
                  <a:pt x="0" y="41611"/>
                </a:cubicBezTo>
                <a:lnTo>
                  <a:pt x="0" y="180314"/>
                </a:lnTo>
                <a:cubicBezTo>
                  <a:pt x="0" y="195615"/>
                  <a:pt x="12440" y="208055"/>
                  <a:pt x="27741" y="208055"/>
                </a:cubicBezTo>
                <a:lnTo>
                  <a:pt x="166444" y="208055"/>
                </a:lnTo>
                <a:cubicBezTo>
                  <a:pt x="181744" y="208055"/>
                  <a:pt x="194184" y="195615"/>
                  <a:pt x="194184" y="180314"/>
                </a:cubicBezTo>
                <a:lnTo>
                  <a:pt x="194184" y="41611"/>
                </a:lnTo>
                <a:cubicBezTo>
                  <a:pt x="194184" y="26310"/>
                  <a:pt x="181744" y="13870"/>
                  <a:pt x="166444" y="13870"/>
                </a:cubicBezTo>
                <a:lnTo>
                  <a:pt x="27741" y="13870"/>
                </a:ln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54" name="Text 52"/>
          <p:cNvSpPr/>
          <p:nvPr/>
        </p:nvSpPr>
        <p:spPr>
          <a:xfrm>
            <a:off x="10999154" y="6435823"/>
            <a:ext cx="207499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98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模块对齐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3293996" y="5991973"/>
            <a:ext cx="2252538" cy="843315"/>
          </a:xfrm>
          <a:custGeom>
            <a:avLst/>
            <a:gdLst/>
            <a:ahLst/>
            <a:cxnLst/>
            <a:rect l="l" t="t" r="r" b="b"/>
            <a:pathLst>
              <a:path w="2252538" h="843315">
                <a:moveTo>
                  <a:pt x="88767" y="0"/>
                </a:moveTo>
                <a:lnTo>
                  <a:pt x="2163771" y="0"/>
                </a:lnTo>
                <a:cubicBezTo>
                  <a:pt x="2212763" y="0"/>
                  <a:pt x="2252538" y="39775"/>
                  <a:pt x="2252538" y="88767"/>
                </a:cubicBezTo>
                <a:lnTo>
                  <a:pt x="2252538" y="754547"/>
                </a:lnTo>
                <a:cubicBezTo>
                  <a:pt x="2252538" y="803539"/>
                  <a:pt x="2212763" y="843315"/>
                  <a:pt x="2163771" y="843315"/>
                </a:cubicBezTo>
                <a:lnTo>
                  <a:pt x="88767" y="843315"/>
                </a:lnTo>
                <a:cubicBezTo>
                  <a:pt x="39775" y="843315"/>
                  <a:pt x="0" y="803539"/>
                  <a:pt x="0" y="754547"/>
                </a:cubicBezTo>
                <a:lnTo>
                  <a:pt x="0" y="88767"/>
                </a:lnTo>
                <a:cubicBezTo>
                  <a:pt x="0" y="39775"/>
                  <a:pt x="39775" y="0"/>
                  <a:pt x="8876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56" name="Shape 54"/>
          <p:cNvSpPr/>
          <p:nvPr/>
        </p:nvSpPr>
        <p:spPr>
          <a:xfrm>
            <a:off x="14322132" y="6125128"/>
            <a:ext cx="194184" cy="221925"/>
          </a:xfrm>
          <a:custGeom>
            <a:avLst/>
            <a:gdLst/>
            <a:ahLst/>
            <a:cxnLst/>
            <a:rect l="l" t="t" r="r" b="b"/>
            <a:pathLst>
              <a:path w="194184" h="221925">
                <a:moveTo>
                  <a:pt x="13870" y="55481"/>
                </a:moveTo>
                <a:cubicBezTo>
                  <a:pt x="6198" y="55481"/>
                  <a:pt x="0" y="61680"/>
                  <a:pt x="0" y="69352"/>
                </a:cubicBezTo>
                <a:cubicBezTo>
                  <a:pt x="0" y="77024"/>
                  <a:pt x="6198" y="83222"/>
                  <a:pt x="13870" y="83222"/>
                </a:cubicBezTo>
                <a:lnTo>
                  <a:pt x="180314" y="83222"/>
                </a:lnTo>
                <a:cubicBezTo>
                  <a:pt x="187986" y="83222"/>
                  <a:pt x="194184" y="77024"/>
                  <a:pt x="194184" y="69352"/>
                </a:cubicBezTo>
                <a:cubicBezTo>
                  <a:pt x="194184" y="61680"/>
                  <a:pt x="187986" y="55481"/>
                  <a:pt x="180314" y="55481"/>
                </a:cubicBezTo>
                <a:lnTo>
                  <a:pt x="13870" y="55481"/>
                </a:lnTo>
                <a:close/>
                <a:moveTo>
                  <a:pt x="13870" y="138703"/>
                </a:moveTo>
                <a:cubicBezTo>
                  <a:pt x="6198" y="138703"/>
                  <a:pt x="0" y="144901"/>
                  <a:pt x="0" y="152573"/>
                </a:cubicBezTo>
                <a:cubicBezTo>
                  <a:pt x="0" y="160245"/>
                  <a:pt x="6198" y="166444"/>
                  <a:pt x="13870" y="166444"/>
                </a:cubicBezTo>
                <a:lnTo>
                  <a:pt x="180314" y="166444"/>
                </a:lnTo>
                <a:cubicBezTo>
                  <a:pt x="187986" y="166444"/>
                  <a:pt x="194184" y="160245"/>
                  <a:pt x="194184" y="152573"/>
                </a:cubicBezTo>
                <a:cubicBezTo>
                  <a:pt x="194184" y="144901"/>
                  <a:pt x="187986" y="138703"/>
                  <a:pt x="180314" y="138703"/>
                </a:cubicBezTo>
                <a:lnTo>
                  <a:pt x="13870" y="138703"/>
                </a:ln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57" name="Text 55"/>
          <p:cNvSpPr/>
          <p:nvPr/>
        </p:nvSpPr>
        <p:spPr>
          <a:xfrm>
            <a:off x="13382766" y="6435823"/>
            <a:ext cx="2074998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98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等距分布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466042" y="7767372"/>
            <a:ext cx="15346108" cy="643582"/>
          </a:xfrm>
          <a:custGeom>
            <a:avLst/>
            <a:gdLst/>
            <a:ahLst/>
            <a:cxnLst/>
            <a:rect l="l" t="t" r="r" b="b"/>
            <a:pathLst>
              <a:path w="15346108" h="643582">
                <a:moveTo>
                  <a:pt x="44385" y="0"/>
                </a:moveTo>
                <a:lnTo>
                  <a:pt x="15212951" y="0"/>
                </a:lnTo>
                <a:cubicBezTo>
                  <a:pt x="15286491" y="0"/>
                  <a:pt x="15346108" y="59616"/>
                  <a:pt x="15346108" y="133157"/>
                </a:cubicBezTo>
                <a:lnTo>
                  <a:pt x="15346108" y="510425"/>
                </a:lnTo>
                <a:cubicBezTo>
                  <a:pt x="15346108" y="583966"/>
                  <a:pt x="15286491" y="643582"/>
                  <a:pt x="15212951" y="643582"/>
                </a:cubicBezTo>
                <a:lnTo>
                  <a:pt x="44385" y="643582"/>
                </a:lnTo>
                <a:cubicBezTo>
                  <a:pt x="19872" y="643582"/>
                  <a:pt x="0" y="623710"/>
                  <a:pt x="0" y="599197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FFF0EC"/>
          </a:solidFill>
          <a:ln/>
        </p:spPr>
      </p:sp>
      <p:sp>
        <p:nvSpPr>
          <p:cNvPr id="59" name="Shape 57"/>
          <p:cNvSpPr/>
          <p:nvPr/>
        </p:nvSpPr>
        <p:spPr>
          <a:xfrm>
            <a:off x="466042" y="7767372"/>
            <a:ext cx="44385" cy="643582"/>
          </a:xfrm>
          <a:custGeom>
            <a:avLst/>
            <a:gdLst/>
            <a:ahLst/>
            <a:cxnLst/>
            <a:rect l="l" t="t" r="r" b="b"/>
            <a:pathLst>
              <a:path w="44385" h="643582">
                <a:moveTo>
                  <a:pt x="44385" y="0"/>
                </a:moveTo>
                <a:lnTo>
                  <a:pt x="44385" y="0"/>
                </a:lnTo>
                <a:lnTo>
                  <a:pt x="44385" y="643582"/>
                </a:lnTo>
                <a:lnTo>
                  <a:pt x="44385" y="643582"/>
                </a:lnTo>
                <a:cubicBezTo>
                  <a:pt x="19872" y="643582"/>
                  <a:pt x="0" y="623710"/>
                  <a:pt x="0" y="599197"/>
                </a:cubicBezTo>
                <a:lnTo>
                  <a:pt x="0" y="44385"/>
                </a:lnTo>
                <a:cubicBezTo>
                  <a:pt x="0" y="19888"/>
                  <a:pt x="19888" y="0"/>
                  <a:pt x="44385" y="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60" name="Text 58"/>
          <p:cNvSpPr/>
          <p:nvPr/>
        </p:nvSpPr>
        <p:spPr>
          <a:xfrm>
            <a:off x="665775" y="7944912"/>
            <a:ext cx="15057605" cy="288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8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设计效率关键:</a:t>
            </a:r>
            <a:r>
              <a:rPr lang="en-US" sz="1398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幻灯片母版是提升PPT制作效率的利器。在母版中统一设置logo、字体、配色后,所有幻灯片自动应用相同样式,确保整体风格一致,大幅减少重复排版工作。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PRESENTATION SKILLS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动画效果与演讲技巧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7467600" cy="5054600"/>
          </a:xfrm>
          <a:custGeom>
            <a:avLst/>
            <a:gdLst/>
            <a:ahLst/>
            <a:cxnLst/>
            <a:rect l="l" t="t" r="r" b="b"/>
            <a:pathLst>
              <a:path w="7467600" h="5054600">
                <a:moveTo>
                  <a:pt x="203195" y="0"/>
                </a:moveTo>
                <a:lnTo>
                  <a:pt x="7264405" y="0"/>
                </a:lnTo>
                <a:cubicBezTo>
                  <a:pt x="7376627" y="0"/>
                  <a:pt x="7467600" y="90973"/>
                  <a:pt x="7467600" y="203195"/>
                </a:cubicBezTo>
                <a:lnTo>
                  <a:pt x="7467600" y="4851405"/>
                </a:lnTo>
                <a:cubicBezTo>
                  <a:pt x="7467600" y="4963627"/>
                  <a:pt x="7376627" y="5054600"/>
                  <a:pt x="7264405" y="5054600"/>
                </a:cubicBezTo>
                <a:lnTo>
                  <a:pt x="203195" y="5054600"/>
                </a:lnTo>
                <a:cubicBezTo>
                  <a:pt x="90973" y="5054600"/>
                  <a:pt x="0" y="4963627"/>
                  <a:pt x="0" y="4851405"/>
                </a:cubicBezTo>
                <a:lnTo>
                  <a:pt x="0" y="203195"/>
                </a:lnTo>
                <a:cubicBezTo>
                  <a:pt x="0" y="90973"/>
                  <a:pt x="90973" y="0"/>
                  <a:pt x="2031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2000" y="187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6" name="Shape 4"/>
          <p:cNvSpPr/>
          <p:nvPr/>
        </p:nvSpPr>
        <p:spPr>
          <a:xfrm>
            <a:off x="981075" y="2095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40122" y="109463"/>
                </a:moveTo>
                <a:cubicBezTo>
                  <a:pt x="134466" y="112588"/>
                  <a:pt x="130969" y="118616"/>
                  <a:pt x="130969" y="125016"/>
                </a:cubicBezTo>
                <a:lnTo>
                  <a:pt x="130969" y="255984"/>
                </a:lnTo>
                <a:cubicBezTo>
                  <a:pt x="130969" y="262458"/>
                  <a:pt x="134466" y="268412"/>
                  <a:pt x="140122" y="271537"/>
                </a:cubicBezTo>
                <a:cubicBezTo>
                  <a:pt x="145777" y="274662"/>
                  <a:pt x="152623" y="274588"/>
                  <a:pt x="158204" y="271165"/>
                </a:cubicBezTo>
                <a:lnTo>
                  <a:pt x="265361" y="205680"/>
                </a:lnTo>
                <a:cubicBezTo>
                  <a:pt x="270644" y="202406"/>
                  <a:pt x="273918" y="196676"/>
                  <a:pt x="273918" y="190426"/>
                </a:cubicBezTo>
                <a:cubicBezTo>
                  <a:pt x="273918" y="184175"/>
                  <a:pt x="270644" y="178445"/>
                  <a:pt x="265361" y="175171"/>
                </a:cubicBezTo>
                <a:lnTo>
                  <a:pt x="158204" y="109686"/>
                </a:lnTo>
                <a:cubicBezTo>
                  <a:pt x="152698" y="106338"/>
                  <a:pt x="145777" y="106189"/>
                  <a:pt x="140122" y="10931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778000" y="1930400"/>
            <a:ext cx="1981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动画效果分类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78000" y="2336800"/>
            <a:ext cx="193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四类动画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2000" y="3661833"/>
            <a:ext cx="6959600" cy="8467"/>
          </a:xfrm>
          <a:custGeom>
            <a:avLst/>
            <a:gdLst/>
            <a:ahLst/>
            <a:cxnLst/>
            <a:rect l="l" t="t" r="r" b="b"/>
            <a:pathLst>
              <a:path w="6959600" h="8467">
                <a:moveTo>
                  <a:pt x="0" y="0"/>
                </a:moveTo>
                <a:lnTo>
                  <a:pt x="6959600" y="0"/>
                </a:lnTo>
                <a:lnTo>
                  <a:pt x="69596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10" name="Shape 8"/>
          <p:cNvSpPr/>
          <p:nvPr/>
        </p:nvSpPr>
        <p:spPr>
          <a:xfrm>
            <a:off x="762000" y="3022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914400" y="3175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6922" y="108347"/>
                </a:moveTo>
                <a:cubicBezTo>
                  <a:pt x="140652" y="104616"/>
                  <a:pt x="140652" y="98584"/>
                  <a:pt x="136922" y="94893"/>
                </a:cubicBezTo>
                <a:lnTo>
                  <a:pt x="79772" y="37703"/>
                </a:lnTo>
                <a:cubicBezTo>
                  <a:pt x="77033" y="34965"/>
                  <a:pt x="72946" y="34171"/>
                  <a:pt x="69374" y="35639"/>
                </a:cubicBezTo>
                <a:cubicBezTo>
                  <a:pt x="65802" y="37108"/>
                  <a:pt x="63500" y="40600"/>
                  <a:pt x="63500" y="44450"/>
                </a:cubicBezTo>
                <a:lnTo>
                  <a:pt x="63500" y="76200"/>
                </a:lnTo>
                <a:lnTo>
                  <a:pt x="19050" y="76200"/>
                </a:lnTo>
                <a:cubicBezTo>
                  <a:pt x="8533" y="76200"/>
                  <a:pt x="0" y="84733"/>
                  <a:pt x="0" y="95250"/>
                </a:cubicBezTo>
                <a:lnTo>
                  <a:pt x="0" y="107950"/>
                </a:lnTo>
                <a:cubicBezTo>
                  <a:pt x="0" y="118467"/>
                  <a:pt x="8533" y="127000"/>
                  <a:pt x="19050" y="127000"/>
                </a:cubicBezTo>
                <a:lnTo>
                  <a:pt x="63500" y="127000"/>
                </a:lnTo>
                <a:lnTo>
                  <a:pt x="63500" y="158750"/>
                </a:lnTo>
                <a:cubicBezTo>
                  <a:pt x="63500" y="162600"/>
                  <a:pt x="65802" y="166092"/>
                  <a:pt x="69374" y="167561"/>
                </a:cubicBezTo>
                <a:cubicBezTo>
                  <a:pt x="72946" y="169029"/>
                  <a:pt x="77033" y="168235"/>
                  <a:pt x="79772" y="165497"/>
                </a:cubicBezTo>
                <a:lnTo>
                  <a:pt x="136922" y="108347"/>
                </a:lnTo>
                <a:close/>
                <a:moveTo>
                  <a:pt x="139700" y="165100"/>
                </a:moveTo>
                <a:cubicBezTo>
                  <a:pt x="132675" y="165100"/>
                  <a:pt x="127000" y="170775"/>
                  <a:pt x="127000" y="177800"/>
                </a:cubicBezTo>
                <a:cubicBezTo>
                  <a:pt x="127000" y="184825"/>
                  <a:pt x="132675" y="190500"/>
                  <a:pt x="139700" y="190500"/>
                </a:cubicBezTo>
                <a:lnTo>
                  <a:pt x="165100" y="190500"/>
                </a:lnTo>
                <a:cubicBezTo>
                  <a:pt x="186134" y="190500"/>
                  <a:pt x="203200" y="173434"/>
                  <a:pt x="203200" y="152400"/>
                </a:cubicBezTo>
                <a:lnTo>
                  <a:pt x="203200" y="50800"/>
                </a:lnTo>
                <a:cubicBezTo>
                  <a:pt x="203200" y="29766"/>
                  <a:pt x="186134" y="12700"/>
                  <a:pt x="165100" y="12700"/>
                </a:cubicBezTo>
                <a:lnTo>
                  <a:pt x="139700" y="12700"/>
                </a:lnTo>
                <a:cubicBezTo>
                  <a:pt x="132675" y="12700"/>
                  <a:pt x="127000" y="18375"/>
                  <a:pt x="127000" y="25400"/>
                </a:cubicBezTo>
                <a:cubicBezTo>
                  <a:pt x="127000" y="32425"/>
                  <a:pt x="132675" y="38100"/>
                  <a:pt x="139700" y="38100"/>
                </a:cubicBezTo>
                <a:lnTo>
                  <a:pt x="165100" y="38100"/>
                </a:lnTo>
                <a:cubicBezTo>
                  <a:pt x="172125" y="38100"/>
                  <a:pt x="177800" y="43775"/>
                  <a:pt x="177800" y="50800"/>
                </a:cubicBezTo>
                <a:lnTo>
                  <a:pt x="177800" y="152400"/>
                </a:lnTo>
                <a:cubicBezTo>
                  <a:pt x="177800" y="159425"/>
                  <a:pt x="172125" y="165100"/>
                  <a:pt x="165100" y="165100"/>
                </a:cubicBezTo>
                <a:lnTo>
                  <a:pt x="139700" y="165100"/>
                </a:ln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12" name="Text 10"/>
          <p:cNvSpPr/>
          <p:nvPr/>
        </p:nvSpPr>
        <p:spPr>
          <a:xfrm>
            <a:off x="1422400" y="3014129"/>
            <a:ext cx="914400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进入动画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22400" y="3302000"/>
            <a:ext cx="191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1252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元素引入,如飞入、淡入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2000" y="4584692"/>
            <a:ext cx="6959600" cy="8467"/>
          </a:xfrm>
          <a:custGeom>
            <a:avLst/>
            <a:gdLst/>
            <a:ahLst/>
            <a:cxnLst/>
            <a:rect l="l" t="t" r="r" b="b"/>
            <a:pathLst>
              <a:path w="6959600" h="8467">
                <a:moveTo>
                  <a:pt x="0" y="0"/>
                </a:moveTo>
                <a:lnTo>
                  <a:pt x="6959600" y="0"/>
                </a:lnTo>
                <a:lnTo>
                  <a:pt x="69596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15" name="Shape 13"/>
          <p:cNvSpPr/>
          <p:nvPr/>
        </p:nvSpPr>
        <p:spPr>
          <a:xfrm>
            <a:off x="762000" y="394545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14400" y="4097858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01600" y="53975"/>
                </a:moveTo>
                <a:cubicBezTo>
                  <a:pt x="106878" y="53975"/>
                  <a:pt x="111125" y="58222"/>
                  <a:pt x="111125" y="63500"/>
                </a:cubicBezTo>
                <a:lnTo>
                  <a:pt x="111125" y="107950"/>
                </a:lnTo>
                <a:cubicBezTo>
                  <a:pt x="111125" y="113228"/>
                  <a:pt x="106878" y="117475"/>
                  <a:pt x="101600" y="117475"/>
                </a:cubicBezTo>
                <a:cubicBezTo>
                  <a:pt x="96322" y="117475"/>
                  <a:pt x="92075" y="113228"/>
                  <a:pt x="92075" y="107950"/>
                </a:cubicBezTo>
                <a:lnTo>
                  <a:pt x="92075" y="63500"/>
                </a:lnTo>
                <a:cubicBezTo>
                  <a:pt x="92075" y="58222"/>
                  <a:pt x="96322" y="53975"/>
                  <a:pt x="101600" y="53975"/>
                </a:cubicBezTo>
                <a:close/>
                <a:moveTo>
                  <a:pt x="91003" y="139700"/>
                </a:moveTo>
                <a:cubicBezTo>
                  <a:pt x="90762" y="135767"/>
                  <a:pt x="92724" y="132024"/>
                  <a:pt x="96096" y="129985"/>
                </a:cubicBezTo>
                <a:cubicBezTo>
                  <a:pt x="99468" y="127945"/>
                  <a:pt x="103693" y="127945"/>
                  <a:pt x="107065" y="129985"/>
                </a:cubicBezTo>
                <a:cubicBezTo>
                  <a:pt x="110436" y="132024"/>
                  <a:pt x="112398" y="135767"/>
                  <a:pt x="112157" y="139700"/>
                </a:cubicBezTo>
                <a:cubicBezTo>
                  <a:pt x="112398" y="143633"/>
                  <a:pt x="110436" y="147376"/>
                  <a:pt x="107065" y="149415"/>
                </a:cubicBezTo>
                <a:cubicBezTo>
                  <a:pt x="103693" y="151455"/>
                  <a:pt x="99468" y="151455"/>
                  <a:pt x="96096" y="149415"/>
                </a:cubicBezTo>
                <a:cubicBezTo>
                  <a:pt x="92724" y="147376"/>
                  <a:pt x="90762" y="143633"/>
                  <a:pt x="91003" y="13970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17" name="Text 15"/>
          <p:cNvSpPr/>
          <p:nvPr/>
        </p:nvSpPr>
        <p:spPr>
          <a:xfrm>
            <a:off x="1422400" y="3937000"/>
            <a:ext cx="914400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强调动画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22400" y="4224858"/>
            <a:ext cx="191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1252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突出显示,如脉冲、放大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2000" y="5507563"/>
            <a:ext cx="6959600" cy="8467"/>
          </a:xfrm>
          <a:custGeom>
            <a:avLst/>
            <a:gdLst/>
            <a:ahLst/>
            <a:cxnLst/>
            <a:rect l="l" t="t" r="r" b="b"/>
            <a:pathLst>
              <a:path w="6959600" h="8467">
                <a:moveTo>
                  <a:pt x="0" y="0"/>
                </a:moveTo>
                <a:lnTo>
                  <a:pt x="6959600" y="0"/>
                </a:lnTo>
                <a:lnTo>
                  <a:pt x="69596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20" name="Shape 18"/>
          <p:cNvSpPr/>
          <p:nvPr/>
        </p:nvSpPr>
        <p:spPr>
          <a:xfrm>
            <a:off x="762000" y="486832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914400" y="5020729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0422" y="108347"/>
                </a:moveTo>
                <a:cubicBezTo>
                  <a:pt x="204152" y="104616"/>
                  <a:pt x="204152" y="98584"/>
                  <a:pt x="200422" y="94893"/>
                </a:cubicBezTo>
                <a:lnTo>
                  <a:pt x="143272" y="37703"/>
                </a:lnTo>
                <a:cubicBezTo>
                  <a:pt x="140533" y="34965"/>
                  <a:pt x="136446" y="34171"/>
                  <a:pt x="132874" y="35639"/>
                </a:cubicBezTo>
                <a:cubicBezTo>
                  <a:pt x="129302" y="37108"/>
                  <a:pt x="127000" y="40600"/>
                  <a:pt x="127000" y="44450"/>
                </a:cubicBezTo>
                <a:lnTo>
                  <a:pt x="127000" y="76200"/>
                </a:lnTo>
                <a:lnTo>
                  <a:pt x="82550" y="76200"/>
                </a:lnTo>
                <a:cubicBezTo>
                  <a:pt x="72033" y="76200"/>
                  <a:pt x="63500" y="84733"/>
                  <a:pt x="63500" y="95250"/>
                </a:cubicBezTo>
                <a:lnTo>
                  <a:pt x="63500" y="107950"/>
                </a:lnTo>
                <a:cubicBezTo>
                  <a:pt x="63500" y="118467"/>
                  <a:pt x="72033" y="127000"/>
                  <a:pt x="82550" y="127000"/>
                </a:cubicBezTo>
                <a:lnTo>
                  <a:pt x="127000" y="127000"/>
                </a:lnTo>
                <a:lnTo>
                  <a:pt x="127000" y="158750"/>
                </a:lnTo>
                <a:cubicBezTo>
                  <a:pt x="127000" y="162600"/>
                  <a:pt x="129302" y="166092"/>
                  <a:pt x="132874" y="167561"/>
                </a:cubicBezTo>
                <a:cubicBezTo>
                  <a:pt x="136446" y="169029"/>
                  <a:pt x="140533" y="168235"/>
                  <a:pt x="143272" y="165497"/>
                </a:cubicBezTo>
                <a:lnTo>
                  <a:pt x="200422" y="108347"/>
                </a:lnTo>
                <a:close/>
                <a:moveTo>
                  <a:pt x="63500" y="38100"/>
                </a:moveTo>
                <a:cubicBezTo>
                  <a:pt x="70525" y="38100"/>
                  <a:pt x="76200" y="32425"/>
                  <a:pt x="76200" y="25400"/>
                </a:cubicBezTo>
                <a:cubicBezTo>
                  <a:pt x="76200" y="18375"/>
                  <a:pt x="70525" y="12700"/>
                  <a:pt x="63500" y="12700"/>
                </a:cubicBezTo>
                <a:lnTo>
                  <a:pt x="38100" y="12700"/>
                </a:lnTo>
                <a:cubicBezTo>
                  <a:pt x="17066" y="12700"/>
                  <a:pt x="0" y="29766"/>
                  <a:pt x="0" y="50800"/>
                </a:cubicBezTo>
                <a:lnTo>
                  <a:pt x="0" y="152400"/>
                </a:lnTo>
                <a:cubicBezTo>
                  <a:pt x="0" y="173434"/>
                  <a:pt x="17066" y="190500"/>
                  <a:pt x="38100" y="190500"/>
                </a:cubicBezTo>
                <a:lnTo>
                  <a:pt x="63500" y="190500"/>
                </a:lnTo>
                <a:cubicBezTo>
                  <a:pt x="70525" y="190500"/>
                  <a:pt x="76200" y="184825"/>
                  <a:pt x="76200" y="177800"/>
                </a:cubicBezTo>
                <a:cubicBezTo>
                  <a:pt x="76200" y="170775"/>
                  <a:pt x="70525" y="165100"/>
                  <a:pt x="63500" y="165100"/>
                </a:cubicBezTo>
                <a:lnTo>
                  <a:pt x="38100" y="165100"/>
                </a:lnTo>
                <a:cubicBezTo>
                  <a:pt x="31075" y="165100"/>
                  <a:pt x="25400" y="159425"/>
                  <a:pt x="25400" y="152400"/>
                </a:cubicBezTo>
                <a:lnTo>
                  <a:pt x="25400" y="50800"/>
                </a:lnTo>
                <a:cubicBezTo>
                  <a:pt x="25400" y="43775"/>
                  <a:pt x="31075" y="38100"/>
                  <a:pt x="38100" y="38100"/>
                </a:cubicBezTo>
                <a:lnTo>
                  <a:pt x="63500" y="38100"/>
                </a:ln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22" name="Text 20"/>
          <p:cNvSpPr/>
          <p:nvPr/>
        </p:nvSpPr>
        <p:spPr>
          <a:xfrm>
            <a:off x="1422400" y="4859858"/>
            <a:ext cx="914400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退出动画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422400" y="5147729"/>
            <a:ext cx="191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1252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元素消失,如淡出、飞出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62000" y="5791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914400" y="5943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3200" y="38100"/>
                </a:moveTo>
                <a:cubicBezTo>
                  <a:pt x="203200" y="58023"/>
                  <a:pt x="179745" y="87749"/>
                  <a:pt x="169624" y="99616"/>
                </a:cubicBezTo>
                <a:cubicBezTo>
                  <a:pt x="168116" y="101362"/>
                  <a:pt x="165894" y="102037"/>
                  <a:pt x="163870" y="101600"/>
                </a:cubicBezTo>
                <a:lnTo>
                  <a:pt x="127000" y="101600"/>
                </a:lnTo>
                <a:cubicBezTo>
                  <a:pt x="119975" y="101600"/>
                  <a:pt x="114300" y="107275"/>
                  <a:pt x="114300" y="114300"/>
                </a:cubicBezTo>
                <a:cubicBezTo>
                  <a:pt x="114300" y="121325"/>
                  <a:pt x="119975" y="127000"/>
                  <a:pt x="127000" y="127000"/>
                </a:cubicBezTo>
                <a:lnTo>
                  <a:pt x="165100" y="127000"/>
                </a:lnTo>
                <a:cubicBezTo>
                  <a:pt x="186134" y="127000"/>
                  <a:pt x="203200" y="144066"/>
                  <a:pt x="203200" y="165100"/>
                </a:cubicBezTo>
                <a:cubicBezTo>
                  <a:pt x="203200" y="186134"/>
                  <a:pt x="186134" y="203200"/>
                  <a:pt x="165100" y="203200"/>
                </a:cubicBezTo>
                <a:lnTo>
                  <a:pt x="55404" y="203200"/>
                </a:lnTo>
                <a:cubicBezTo>
                  <a:pt x="58857" y="199271"/>
                  <a:pt x="63063" y="194231"/>
                  <a:pt x="67310" y="188595"/>
                </a:cubicBezTo>
                <a:cubicBezTo>
                  <a:pt x="69810" y="185261"/>
                  <a:pt x="72390" y="181610"/>
                  <a:pt x="74851" y="177800"/>
                </a:cubicBezTo>
                <a:lnTo>
                  <a:pt x="165100" y="177800"/>
                </a:lnTo>
                <a:cubicBezTo>
                  <a:pt x="172125" y="177800"/>
                  <a:pt x="177800" y="172125"/>
                  <a:pt x="177800" y="165100"/>
                </a:cubicBezTo>
                <a:cubicBezTo>
                  <a:pt x="177800" y="158075"/>
                  <a:pt x="172125" y="152400"/>
                  <a:pt x="165100" y="152400"/>
                </a:cubicBezTo>
                <a:lnTo>
                  <a:pt x="127000" y="152400"/>
                </a:lnTo>
                <a:cubicBezTo>
                  <a:pt x="105966" y="152400"/>
                  <a:pt x="88900" y="135334"/>
                  <a:pt x="88900" y="114300"/>
                </a:cubicBezTo>
                <a:cubicBezTo>
                  <a:pt x="88900" y="93266"/>
                  <a:pt x="105966" y="76200"/>
                  <a:pt x="127000" y="76200"/>
                </a:cubicBezTo>
                <a:lnTo>
                  <a:pt x="142796" y="76200"/>
                </a:lnTo>
                <a:cubicBezTo>
                  <a:pt x="134461" y="63698"/>
                  <a:pt x="127000" y="49332"/>
                  <a:pt x="127000" y="38100"/>
                </a:cubicBezTo>
                <a:cubicBezTo>
                  <a:pt x="127000" y="17066"/>
                  <a:pt x="144066" y="0"/>
                  <a:pt x="165100" y="0"/>
                </a:cubicBezTo>
                <a:cubicBezTo>
                  <a:pt x="186134" y="0"/>
                  <a:pt x="203200" y="17066"/>
                  <a:pt x="203200" y="38100"/>
                </a:cubicBezTo>
                <a:close/>
                <a:moveTo>
                  <a:pt x="46474" y="194112"/>
                </a:moveTo>
                <a:cubicBezTo>
                  <a:pt x="44966" y="195818"/>
                  <a:pt x="43617" y="197326"/>
                  <a:pt x="42466" y="198596"/>
                </a:cubicBezTo>
                <a:lnTo>
                  <a:pt x="41751" y="199390"/>
                </a:lnTo>
                <a:lnTo>
                  <a:pt x="41672" y="199311"/>
                </a:lnTo>
                <a:cubicBezTo>
                  <a:pt x="39291" y="201136"/>
                  <a:pt x="35878" y="200898"/>
                  <a:pt x="33734" y="198596"/>
                </a:cubicBezTo>
                <a:cubicBezTo>
                  <a:pt x="23733" y="187722"/>
                  <a:pt x="0" y="159742"/>
                  <a:pt x="0" y="139700"/>
                </a:cubicBezTo>
                <a:cubicBezTo>
                  <a:pt x="0" y="118666"/>
                  <a:pt x="17066" y="101600"/>
                  <a:pt x="38100" y="101600"/>
                </a:cubicBezTo>
                <a:cubicBezTo>
                  <a:pt x="59134" y="101600"/>
                  <a:pt x="76200" y="118666"/>
                  <a:pt x="76200" y="139700"/>
                </a:cubicBezTo>
                <a:cubicBezTo>
                  <a:pt x="76200" y="151606"/>
                  <a:pt x="67826" y="166291"/>
                  <a:pt x="58936" y="178554"/>
                </a:cubicBezTo>
                <a:cubicBezTo>
                  <a:pt x="54689" y="184388"/>
                  <a:pt x="50324" y="189667"/>
                  <a:pt x="46712" y="193834"/>
                </a:cubicBezTo>
                <a:lnTo>
                  <a:pt x="46474" y="194112"/>
                </a:lnTo>
                <a:close/>
                <a:moveTo>
                  <a:pt x="50800" y="139700"/>
                </a:moveTo>
                <a:cubicBezTo>
                  <a:pt x="50800" y="132691"/>
                  <a:pt x="45109" y="127000"/>
                  <a:pt x="38100" y="127000"/>
                </a:cubicBezTo>
                <a:cubicBezTo>
                  <a:pt x="31091" y="127000"/>
                  <a:pt x="25400" y="132691"/>
                  <a:pt x="25400" y="139700"/>
                </a:cubicBezTo>
                <a:cubicBezTo>
                  <a:pt x="25400" y="146709"/>
                  <a:pt x="31091" y="152400"/>
                  <a:pt x="38100" y="152400"/>
                </a:cubicBezTo>
                <a:cubicBezTo>
                  <a:pt x="45109" y="152400"/>
                  <a:pt x="50800" y="146709"/>
                  <a:pt x="50800" y="139700"/>
                </a:cubicBezTo>
                <a:close/>
                <a:moveTo>
                  <a:pt x="165100" y="50800"/>
                </a:moveTo>
                <a:cubicBezTo>
                  <a:pt x="172109" y="50800"/>
                  <a:pt x="177800" y="45109"/>
                  <a:pt x="177800" y="38100"/>
                </a:cubicBezTo>
                <a:cubicBezTo>
                  <a:pt x="177800" y="31091"/>
                  <a:pt x="172109" y="25400"/>
                  <a:pt x="165100" y="25400"/>
                </a:cubicBezTo>
                <a:cubicBezTo>
                  <a:pt x="158091" y="25400"/>
                  <a:pt x="152400" y="31091"/>
                  <a:pt x="152400" y="38100"/>
                </a:cubicBezTo>
                <a:cubicBezTo>
                  <a:pt x="152400" y="45109"/>
                  <a:pt x="158091" y="50800"/>
                  <a:pt x="165100" y="5080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26" name="Text 24"/>
          <p:cNvSpPr/>
          <p:nvPr/>
        </p:nvSpPr>
        <p:spPr>
          <a:xfrm>
            <a:off x="1422400" y="5782729"/>
            <a:ext cx="914400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动作路径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422400" y="607060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1252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自定义移动轨迹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80400" y="1625600"/>
            <a:ext cx="7467600" cy="5054600"/>
          </a:xfrm>
          <a:custGeom>
            <a:avLst/>
            <a:gdLst/>
            <a:ahLst/>
            <a:cxnLst/>
            <a:rect l="l" t="t" r="r" b="b"/>
            <a:pathLst>
              <a:path w="7467600" h="5054600">
                <a:moveTo>
                  <a:pt x="203195" y="0"/>
                </a:moveTo>
                <a:lnTo>
                  <a:pt x="7264405" y="0"/>
                </a:lnTo>
                <a:cubicBezTo>
                  <a:pt x="7376627" y="0"/>
                  <a:pt x="7467600" y="90973"/>
                  <a:pt x="7467600" y="203195"/>
                </a:cubicBezTo>
                <a:lnTo>
                  <a:pt x="7467600" y="4851405"/>
                </a:lnTo>
                <a:cubicBezTo>
                  <a:pt x="7467600" y="4963627"/>
                  <a:pt x="7376627" y="5054600"/>
                  <a:pt x="7264405" y="5054600"/>
                </a:cubicBezTo>
                <a:lnTo>
                  <a:pt x="203195" y="5054600"/>
                </a:lnTo>
                <a:cubicBezTo>
                  <a:pt x="90973" y="5054600"/>
                  <a:pt x="0" y="4963627"/>
                  <a:pt x="0" y="4851405"/>
                </a:cubicBezTo>
                <a:lnTo>
                  <a:pt x="0" y="203195"/>
                </a:lnTo>
                <a:cubicBezTo>
                  <a:pt x="0" y="90973"/>
                  <a:pt x="90973" y="0"/>
                  <a:pt x="2031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8534400" y="187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30" name="Shape 28"/>
          <p:cNvSpPr/>
          <p:nvPr/>
        </p:nvSpPr>
        <p:spPr>
          <a:xfrm>
            <a:off x="8753475" y="2095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261938"/>
                </a:lnTo>
                <a:cubicBezTo>
                  <a:pt x="0" y="288206"/>
                  <a:pt x="21357" y="309563"/>
                  <a:pt x="47625" y="309563"/>
                </a:cubicBezTo>
                <a:lnTo>
                  <a:pt x="154781" y="309563"/>
                </a:lnTo>
                <a:lnTo>
                  <a:pt x="142875" y="345281"/>
                </a:lnTo>
                <a:lnTo>
                  <a:pt x="89297" y="345281"/>
                </a:lnTo>
                <a:cubicBezTo>
                  <a:pt x="79400" y="345281"/>
                  <a:pt x="71438" y="353244"/>
                  <a:pt x="71438" y="363141"/>
                </a:cubicBezTo>
                <a:cubicBezTo>
                  <a:pt x="71438" y="373038"/>
                  <a:pt x="79400" y="381000"/>
                  <a:pt x="89297" y="381000"/>
                </a:cubicBezTo>
                <a:lnTo>
                  <a:pt x="291703" y="381000"/>
                </a:lnTo>
                <a:cubicBezTo>
                  <a:pt x="301600" y="381000"/>
                  <a:pt x="309563" y="373038"/>
                  <a:pt x="309563" y="363141"/>
                </a:cubicBezTo>
                <a:cubicBezTo>
                  <a:pt x="309563" y="353244"/>
                  <a:pt x="301600" y="345281"/>
                  <a:pt x="291703" y="345281"/>
                </a:cubicBezTo>
                <a:lnTo>
                  <a:pt x="238125" y="345281"/>
                </a:lnTo>
                <a:lnTo>
                  <a:pt x="226219" y="309563"/>
                </a:lnTo>
                <a:lnTo>
                  <a:pt x="333375" y="309563"/>
                </a:lnTo>
                <a:cubicBezTo>
                  <a:pt x="359643" y="309563"/>
                  <a:pt x="381000" y="288206"/>
                  <a:pt x="381000" y="261938"/>
                </a:cubicBezTo>
                <a:lnTo>
                  <a:pt x="381000" y="71438"/>
                </a:lnTo>
                <a:cubicBezTo>
                  <a:pt x="381000" y="45169"/>
                  <a:pt x="359643" y="23812"/>
                  <a:pt x="333375" y="23812"/>
                </a:cubicBezTo>
                <a:lnTo>
                  <a:pt x="47625" y="23812"/>
                </a:lnTo>
                <a:close/>
                <a:moveTo>
                  <a:pt x="71438" y="71438"/>
                </a:move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14313"/>
                </a:lnTo>
                <a:cubicBezTo>
                  <a:pt x="333375" y="227484"/>
                  <a:pt x="322734" y="238125"/>
                  <a:pt x="309563" y="238125"/>
                </a:cubicBezTo>
                <a:lnTo>
                  <a:pt x="71438" y="238125"/>
                </a:lnTo>
                <a:cubicBezTo>
                  <a:pt x="58266" y="238125"/>
                  <a:pt x="47625" y="227484"/>
                  <a:pt x="47625" y="214313"/>
                </a:cubicBezTo>
                <a:lnTo>
                  <a:pt x="47625" y="95250"/>
                </a:lnTo>
                <a:cubicBezTo>
                  <a:pt x="47625" y="82079"/>
                  <a:pt x="58266" y="71438"/>
                  <a:pt x="71438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9550400" y="1930400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演讲者视图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550400" y="2336800"/>
            <a:ext cx="162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Presenter View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534400" y="2895600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点击"放映"→"演讲者视图",电脑屏幕显示备注、倒计时和下一页预览,观众仅看到PPT内容。适合脱稿演讲,大幅提升演讲专业度。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534400" y="3708400"/>
            <a:ext cx="2222500" cy="965200"/>
          </a:xfrm>
          <a:custGeom>
            <a:avLst/>
            <a:gdLst/>
            <a:ahLst/>
            <a:cxnLst/>
            <a:rect l="l" t="t" r="r" b="b"/>
            <a:pathLst>
              <a:path w="2222500" h="965200">
                <a:moveTo>
                  <a:pt x="101597" y="0"/>
                </a:moveTo>
                <a:lnTo>
                  <a:pt x="2120903" y="0"/>
                </a:lnTo>
                <a:cubicBezTo>
                  <a:pt x="2177013" y="0"/>
                  <a:pt x="2222500" y="45487"/>
                  <a:pt x="2222500" y="101597"/>
                </a:cubicBezTo>
                <a:lnTo>
                  <a:pt x="2222500" y="863603"/>
                </a:lnTo>
                <a:cubicBezTo>
                  <a:pt x="2222500" y="919713"/>
                  <a:pt x="2177013" y="965200"/>
                  <a:pt x="21209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35" name="Shape 33"/>
          <p:cNvSpPr/>
          <p:nvPr/>
        </p:nvSpPr>
        <p:spPr>
          <a:xfrm>
            <a:off x="9532409" y="3860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238125"/>
                </a:moveTo>
                <a:cubicBezTo>
                  <a:pt x="14238" y="238125"/>
                  <a:pt x="0" y="223887"/>
                  <a:pt x="0" y="206375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190500" y="15875"/>
                </a:lnTo>
                <a:cubicBezTo>
                  <a:pt x="208012" y="15875"/>
                  <a:pt x="222250" y="30113"/>
                  <a:pt x="222250" y="47625"/>
                </a:cubicBezTo>
                <a:lnTo>
                  <a:pt x="222250" y="153541"/>
                </a:lnTo>
                <a:cubicBezTo>
                  <a:pt x="222250" y="161975"/>
                  <a:pt x="218926" y="170061"/>
                  <a:pt x="212973" y="176014"/>
                </a:cubicBezTo>
                <a:lnTo>
                  <a:pt x="160089" y="228848"/>
                </a:lnTo>
                <a:cubicBezTo>
                  <a:pt x="154136" y="234801"/>
                  <a:pt x="146050" y="238125"/>
                  <a:pt x="137616" y="238125"/>
                </a:cubicBezTo>
                <a:lnTo>
                  <a:pt x="31750" y="238125"/>
                </a:lnTo>
                <a:close/>
                <a:moveTo>
                  <a:pt x="193229" y="150813"/>
                </a:moveTo>
                <a:lnTo>
                  <a:pt x="146844" y="150813"/>
                </a:lnTo>
                <a:cubicBezTo>
                  <a:pt x="140246" y="150813"/>
                  <a:pt x="134938" y="156121"/>
                  <a:pt x="134938" y="162719"/>
                </a:cubicBezTo>
                <a:lnTo>
                  <a:pt x="134938" y="209104"/>
                </a:lnTo>
                <a:lnTo>
                  <a:pt x="193229" y="150813"/>
                </a:ln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36" name="Text 34"/>
          <p:cNvSpPr/>
          <p:nvPr/>
        </p:nvSpPr>
        <p:spPr>
          <a:xfrm>
            <a:off x="8636000" y="4216400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演讲备注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905067" y="3708400"/>
            <a:ext cx="2222500" cy="965200"/>
          </a:xfrm>
          <a:custGeom>
            <a:avLst/>
            <a:gdLst/>
            <a:ahLst/>
            <a:cxnLst/>
            <a:rect l="l" t="t" r="r" b="b"/>
            <a:pathLst>
              <a:path w="2222500" h="965200">
                <a:moveTo>
                  <a:pt x="101597" y="0"/>
                </a:moveTo>
                <a:lnTo>
                  <a:pt x="2120903" y="0"/>
                </a:lnTo>
                <a:cubicBezTo>
                  <a:pt x="2177013" y="0"/>
                  <a:pt x="2222500" y="45487"/>
                  <a:pt x="2222500" y="101597"/>
                </a:cubicBezTo>
                <a:lnTo>
                  <a:pt x="2222500" y="863603"/>
                </a:lnTo>
                <a:cubicBezTo>
                  <a:pt x="2222500" y="919713"/>
                  <a:pt x="2177013" y="965200"/>
                  <a:pt x="21209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38" name="Shape 36"/>
          <p:cNvSpPr/>
          <p:nvPr/>
        </p:nvSpPr>
        <p:spPr>
          <a:xfrm>
            <a:off x="11887200" y="3860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39" name="Text 37"/>
          <p:cNvSpPr/>
          <p:nvPr/>
        </p:nvSpPr>
        <p:spPr>
          <a:xfrm>
            <a:off x="11006667" y="4216400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时间控制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3275734" y="3708400"/>
            <a:ext cx="2222500" cy="965200"/>
          </a:xfrm>
          <a:custGeom>
            <a:avLst/>
            <a:gdLst/>
            <a:ahLst/>
            <a:cxnLst/>
            <a:rect l="l" t="t" r="r" b="b"/>
            <a:pathLst>
              <a:path w="2222500" h="965200">
                <a:moveTo>
                  <a:pt x="101597" y="0"/>
                </a:moveTo>
                <a:lnTo>
                  <a:pt x="2120903" y="0"/>
                </a:lnTo>
                <a:cubicBezTo>
                  <a:pt x="2177013" y="0"/>
                  <a:pt x="2222500" y="45487"/>
                  <a:pt x="2222500" y="101597"/>
                </a:cubicBezTo>
                <a:lnTo>
                  <a:pt x="2222500" y="863603"/>
                </a:lnTo>
                <a:cubicBezTo>
                  <a:pt x="2222500" y="919713"/>
                  <a:pt x="2177013" y="965200"/>
                  <a:pt x="21209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41" name="Shape 39"/>
          <p:cNvSpPr/>
          <p:nvPr/>
        </p:nvSpPr>
        <p:spPr>
          <a:xfrm>
            <a:off x="14241993" y="3860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15875"/>
                </a:moveTo>
                <a:cubicBezTo>
                  <a:pt x="102791" y="15875"/>
                  <a:pt x="70693" y="34131"/>
                  <a:pt x="47327" y="55860"/>
                </a:cubicBezTo>
                <a:cubicBezTo>
                  <a:pt x="24110" y="77440"/>
                  <a:pt x="8582" y="103188"/>
                  <a:pt x="1191" y="120898"/>
                </a:cubicBezTo>
                <a:cubicBezTo>
                  <a:pt x="-446" y="124817"/>
                  <a:pt x="-446" y="129183"/>
                  <a:pt x="1191" y="133102"/>
                </a:cubicBezTo>
                <a:cubicBezTo>
                  <a:pt x="8582" y="150813"/>
                  <a:pt x="24110" y="176609"/>
                  <a:pt x="47327" y="198140"/>
                </a:cubicBezTo>
                <a:cubicBezTo>
                  <a:pt x="70693" y="219819"/>
                  <a:pt x="102791" y="238125"/>
                  <a:pt x="142875" y="238125"/>
                </a:cubicBezTo>
                <a:cubicBezTo>
                  <a:pt x="182959" y="238125"/>
                  <a:pt x="215057" y="219869"/>
                  <a:pt x="238423" y="198140"/>
                </a:cubicBezTo>
                <a:cubicBezTo>
                  <a:pt x="261640" y="176560"/>
                  <a:pt x="277168" y="150813"/>
                  <a:pt x="284559" y="133102"/>
                </a:cubicBezTo>
                <a:cubicBezTo>
                  <a:pt x="286196" y="129183"/>
                  <a:pt x="286196" y="124817"/>
                  <a:pt x="284559" y="120898"/>
                </a:cubicBezTo>
                <a:cubicBezTo>
                  <a:pt x="277168" y="103187"/>
                  <a:pt x="261640" y="77391"/>
                  <a:pt x="238423" y="55860"/>
                </a:cubicBezTo>
                <a:cubicBezTo>
                  <a:pt x="215057" y="34181"/>
                  <a:pt x="182959" y="15875"/>
                  <a:pt x="142875" y="15875"/>
                </a:cubicBezTo>
                <a:close/>
                <a:moveTo>
                  <a:pt x="71438" y="127000"/>
                </a:moveTo>
                <a:cubicBezTo>
                  <a:pt x="71438" y="87573"/>
                  <a:pt x="103448" y="55563"/>
                  <a:pt x="142875" y="55563"/>
                </a:cubicBezTo>
                <a:cubicBezTo>
                  <a:pt x="182302" y="55563"/>
                  <a:pt x="214313" y="87573"/>
                  <a:pt x="214313" y="127000"/>
                </a:cubicBezTo>
                <a:cubicBezTo>
                  <a:pt x="214313" y="166427"/>
                  <a:pt x="182302" y="198438"/>
                  <a:pt x="142875" y="198438"/>
                </a:cubicBezTo>
                <a:cubicBezTo>
                  <a:pt x="103448" y="198438"/>
                  <a:pt x="71438" y="166427"/>
                  <a:pt x="71438" y="127000"/>
                </a:cubicBezTo>
                <a:close/>
                <a:moveTo>
                  <a:pt x="142875" y="95250"/>
                </a:moveTo>
                <a:cubicBezTo>
                  <a:pt x="142875" y="112762"/>
                  <a:pt x="128637" y="127000"/>
                  <a:pt x="111125" y="127000"/>
                </a:cubicBezTo>
                <a:cubicBezTo>
                  <a:pt x="105420" y="127000"/>
                  <a:pt x="100062" y="125512"/>
                  <a:pt x="95399" y="122833"/>
                </a:cubicBezTo>
                <a:cubicBezTo>
                  <a:pt x="94903" y="128240"/>
                  <a:pt x="95349" y="133796"/>
                  <a:pt x="96838" y="139303"/>
                </a:cubicBezTo>
                <a:cubicBezTo>
                  <a:pt x="103634" y="164703"/>
                  <a:pt x="129778" y="179784"/>
                  <a:pt x="155178" y="172988"/>
                </a:cubicBezTo>
                <a:cubicBezTo>
                  <a:pt x="180578" y="166191"/>
                  <a:pt x="195659" y="140047"/>
                  <a:pt x="188863" y="114647"/>
                </a:cubicBezTo>
                <a:cubicBezTo>
                  <a:pt x="182811" y="91976"/>
                  <a:pt x="161330" y="77539"/>
                  <a:pt x="138708" y="79524"/>
                </a:cubicBezTo>
                <a:cubicBezTo>
                  <a:pt x="141337" y="84138"/>
                  <a:pt x="142875" y="89495"/>
                  <a:pt x="142875" y="9525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42" name="Text 40"/>
          <p:cNvSpPr/>
          <p:nvPr/>
        </p:nvSpPr>
        <p:spPr>
          <a:xfrm>
            <a:off x="13377334" y="4216400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预览功能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34400" y="4826000"/>
            <a:ext cx="1016000" cy="355600"/>
          </a:xfrm>
          <a:custGeom>
            <a:avLst/>
            <a:gdLst/>
            <a:ahLst/>
            <a:cxnLst/>
            <a:rect l="l" t="t" r="r" b="b"/>
            <a:pathLst>
              <a:path w="1016000" h="355600">
                <a:moveTo>
                  <a:pt x="177800" y="0"/>
                </a:moveTo>
                <a:lnTo>
                  <a:pt x="838200" y="0"/>
                </a:lnTo>
                <a:cubicBezTo>
                  <a:pt x="936330" y="0"/>
                  <a:pt x="1016000" y="79670"/>
                  <a:pt x="1016000" y="177800"/>
                </a:cubicBezTo>
                <a:lnTo>
                  <a:pt x="1016000" y="177800"/>
                </a:lnTo>
                <a:cubicBezTo>
                  <a:pt x="1016000" y="275930"/>
                  <a:pt x="936330" y="355600"/>
                  <a:pt x="838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8534400" y="4826000"/>
            <a:ext cx="1104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脱稿演讲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652000" y="4826000"/>
            <a:ext cx="1016000" cy="355600"/>
          </a:xfrm>
          <a:custGeom>
            <a:avLst/>
            <a:gdLst/>
            <a:ahLst/>
            <a:cxnLst/>
            <a:rect l="l" t="t" r="r" b="b"/>
            <a:pathLst>
              <a:path w="1016000" h="355600">
                <a:moveTo>
                  <a:pt x="177800" y="0"/>
                </a:moveTo>
                <a:lnTo>
                  <a:pt x="838200" y="0"/>
                </a:lnTo>
                <a:cubicBezTo>
                  <a:pt x="936330" y="0"/>
                  <a:pt x="1016000" y="79670"/>
                  <a:pt x="1016000" y="177800"/>
                </a:cubicBezTo>
                <a:lnTo>
                  <a:pt x="1016000" y="177800"/>
                </a:lnTo>
                <a:cubicBezTo>
                  <a:pt x="1016000" y="275930"/>
                  <a:pt x="936330" y="355600"/>
                  <a:pt x="838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9652000" y="4826000"/>
            <a:ext cx="11049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专业演示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08000" y="6883400"/>
            <a:ext cx="3619500" cy="1473200"/>
          </a:xfrm>
          <a:custGeom>
            <a:avLst/>
            <a:gdLst/>
            <a:ahLst/>
            <a:cxnLst/>
            <a:rect l="l" t="t" r="r" b="b"/>
            <a:pathLst>
              <a:path w="3619500" h="1473200">
                <a:moveTo>
                  <a:pt x="152403" y="0"/>
                </a:moveTo>
                <a:lnTo>
                  <a:pt x="3467097" y="0"/>
                </a:lnTo>
                <a:cubicBezTo>
                  <a:pt x="3551267" y="0"/>
                  <a:pt x="3619500" y="68233"/>
                  <a:pt x="3619500" y="152403"/>
                </a:cubicBezTo>
                <a:lnTo>
                  <a:pt x="3619500" y="1320797"/>
                </a:lnTo>
                <a:cubicBezTo>
                  <a:pt x="3619500" y="1404967"/>
                  <a:pt x="3551267" y="1473200"/>
                  <a:pt x="3467097" y="1473200"/>
                </a:cubicBezTo>
                <a:lnTo>
                  <a:pt x="152403" y="1473200"/>
                </a:lnTo>
                <a:cubicBezTo>
                  <a:pt x="68233" y="1473200"/>
                  <a:pt x="0" y="1404967"/>
                  <a:pt x="0" y="1320797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E8F2FF"/>
          </a:solidFill>
          <a:ln/>
        </p:spPr>
      </p:sp>
      <p:sp>
        <p:nvSpPr>
          <p:cNvPr id="48" name="Shape 46"/>
          <p:cNvSpPr/>
          <p:nvPr/>
        </p:nvSpPr>
        <p:spPr>
          <a:xfrm>
            <a:off x="742950" y="7137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31750"/>
                </a:moveTo>
                <a:cubicBezTo>
                  <a:pt x="98822" y="31750"/>
                  <a:pt x="73471" y="44004"/>
                  <a:pt x="56009" y="63500"/>
                </a:cubicBezTo>
                <a:lnTo>
                  <a:pt x="79375" y="63500"/>
                </a:lnTo>
                <a:cubicBezTo>
                  <a:pt x="88156" y="63500"/>
                  <a:pt x="95250" y="70594"/>
                  <a:pt x="95250" y="79375"/>
                </a:cubicBezTo>
                <a:cubicBezTo>
                  <a:pt x="95250" y="88156"/>
                  <a:pt x="88156" y="95250"/>
                  <a:pt x="79375" y="95250"/>
                </a:cubicBezTo>
                <a:lnTo>
                  <a:pt x="15875" y="95250"/>
                </a:lnTo>
                <a:cubicBezTo>
                  <a:pt x="7094" y="95250"/>
                  <a:pt x="0" y="88156"/>
                  <a:pt x="0" y="79375"/>
                </a:cubicBezTo>
                <a:lnTo>
                  <a:pt x="0" y="15875"/>
                </a:lnTo>
                <a:cubicBezTo>
                  <a:pt x="0" y="7094"/>
                  <a:pt x="7094" y="0"/>
                  <a:pt x="15875" y="0"/>
                </a:cubicBezTo>
                <a:cubicBezTo>
                  <a:pt x="24656" y="0"/>
                  <a:pt x="31750" y="7094"/>
                  <a:pt x="31750" y="15875"/>
                </a:cubicBezTo>
                <a:lnTo>
                  <a:pt x="31750" y="43011"/>
                </a:lnTo>
                <a:cubicBezTo>
                  <a:pt x="55017" y="16669"/>
                  <a:pt x="89049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cubicBezTo>
                  <a:pt x="254000" y="197148"/>
                  <a:pt x="197148" y="254000"/>
                  <a:pt x="127000" y="254000"/>
                </a:cubicBezTo>
                <a:cubicBezTo>
                  <a:pt x="83840" y="254000"/>
                  <a:pt x="45690" y="232470"/>
                  <a:pt x="22771" y="199579"/>
                </a:cubicBezTo>
                <a:cubicBezTo>
                  <a:pt x="17760" y="192385"/>
                  <a:pt x="19496" y="182513"/>
                  <a:pt x="26690" y="177453"/>
                </a:cubicBezTo>
                <a:cubicBezTo>
                  <a:pt x="33883" y="172393"/>
                  <a:pt x="43755" y="174179"/>
                  <a:pt x="48816" y="181372"/>
                </a:cubicBezTo>
                <a:cubicBezTo>
                  <a:pt x="66080" y="206077"/>
                  <a:pt x="94655" y="222200"/>
                  <a:pt x="127000" y="222200"/>
                </a:cubicBezTo>
                <a:cubicBezTo>
                  <a:pt x="179586" y="222200"/>
                  <a:pt x="222250" y="179536"/>
                  <a:pt x="222250" y="126950"/>
                </a:cubicBezTo>
                <a:cubicBezTo>
                  <a:pt x="222250" y="74364"/>
                  <a:pt x="179586" y="31750"/>
                  <a:pt x="127000" y="3175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49" name="Text 47"/>
          <p:cNvSpPr/>
          <p:nvPr/>
        </p:nvSpPr>
        <p:spPr>
          <a:xfrm>
            <a:off x="1130300" y="708660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调整撤销次数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11200" y="7543800"/>
            <a:ext cx="3314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文件→选项→高级,可调整至150次,避免误操作无法撤销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381500" y="6883400"/>
            <a:ext cx="3619500" cy="1473200"/>
          </a:xfrm>
          <a:custGeom>
            <a:avLst/>
            <a:gdLst/>
            <a:ahLst/>
            <a:cxnLst/>
            <a:rect l="l" t="t" r="r" b="b"/>
            <a:pathLst>
              <a:path w="3619500" h="1473200">
                <a:moveTo>
                  <a:pt x="152403" y="0"/>
                </a:moveTo>
                <a:lnTo>
                  <a:pt x="3467097" y="0"/>
                </a:lnTo>
                <a:cubicBezTo>
                  <a:pt x="3551267" y="0"/>
                  <a:pt x="3619500" y="68233"/>
                  <a:pt x="3619500" y="152403"/>
                </a:cubicBezTo>
                <a:lnTo>
                  <a:pt x="3619500" y="1320797"/>
                </a:lnTo>
                <a:cubicBezTo>
                  <a:pt x="3619500" y="1404967"/>
                  <a:pt x="3551267" y="1473200"/>
                  <a:pt x="3467097" y="1473200"/>
                </a:cubicBezTo>
                <a:lnTo>
                  <a:pt x="152403" y="1473200"/>
                </a:lnTo>
                <a:cubicBezTo>
                  <a:pt x="68233" y="1473200"/>
                  <a:pt x="0" y="1404967"/>
                  <a:pt x="0" y="1320797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FFF9EC"/>
          </a:solidFill>
          <a:ln/>
        </p:spPr>
      </p:sp>
      <p:sp>
        <p:nvSpPr>
          <p:cNvPr id="52" name="Shape 50"/>
          <p:cNvSpPr/>
          <p:nvPr/>
        </p:nvSpPr>
        <p:spPr>
          <a:xfrm>
            <a:off x="4648200" y="71374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53" name="Text 51"/>
          <p:cNvSpPr/>
          <p:nvPr/>
        </p:nvSpPr>
        <p:spPr>
          <a:xfrm>
            <a:off x="5003800" y="7086600"/>
            <a:ext cx="125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手机遥控器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4584700" y="7543800"/>
            <a:ext cx="3314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手机扫码连接电脑,远程翻页、标注重点,适合大型会议室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255000" y="6883400"/>
            <a:ext cx="3619500" cy="1473200"/>
          </a:xfrm>
          <a:custGeom>
            <a:avLst/>
            <a:gdLst/>
            <a:ahLst/>
            <a:cxnLst/>
            <a:rect l="l" t="t" r="r" b="b"/>
            <a:pathLst>
              <a:path w="3619500" h="1473200">
                <a:moveTo>
                  <a:pt x="152403" y="0"/>
                </a:moveTo>
                <a:lnTo>
                  <a:pt x="3467097" y="0"/>
                </a:lnTo>
                <a:cubicBezTo>
                  <a:pt x="3551267" y="0"/>
                  <a:pt x="3619500" y="68233"/>
                  <a:pt x="3619500" y="152403"/>
                </a:cubicBezTo>
                <a:lnTo>
                  <a:pt x="3619500" y="1320797"/>
                </a:lnTo>
                <a:cubicBezTo>
                  <a:pt x="3619500" y="1404967"/>
                  <a:pt x="3551267" y="1473200"/>
                  <a:pt x="3467097" y="1473200"/>
                </a:cubicBezTo>
                <a:lnTo>
                  <a:pt x="152403" y="1473200"/>
                </a:lnTo>
                <a:cubicBezTo>
                  <a:pt x="68233" y="1473200"/>
                  <a:pt x="0" y="1404967"/>
                  <a:pt x="0" y="1320797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E8FFF0"/>
          </a:solidFill>
          <a:ln/>
        </p:spPr>
      </p:sp>
      <p:sp>
        <p:nvSpPr>
          <p:cNvPr id="56" name="Shape 54"/>
          <p:cNvSpPr/>
          <p:nvPr/>
        </p:nvSpPr>
        <p:spPr>
          <a:xfrm>
            <a:off x="8474075" y="71374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0" y="166688"/>
                </a:moveTo>
                <a:cubicBezTo>
                  <a:pt x="0" y="206127"/>
                  <a:pt x="31998" y="238125"/>
                  <a:pt x="71438" y="238125"/>
                </a:cubicBezTo>
                <a:lnTo>
                  <a:pt x="222250" y="238125"/>
                </a:lnTo>
                <a:cubicBezTo>
                  <a:pt x="257324" y="238125"/>
                  <a:pt x="285750" y="209699"/>
                  <a:pt x="285750" y="174625"/>
                </a:cubicBezTo>
                <a:cubicBezTo>
                  <a:pt x="285750" y="149027"/>
                  <a:pt x="270619" y="126950"/>
                  <a:pt x="248791" y="116929"/>
                </a:cubicBezTo>
                <a:cubicBezTo>
                  <a:pt x="252115" y="110430"/>
                  <a:pt x="254000" y="103039"/>
                  <a:pt x="254000" y="95250"/>
                </a:cubicBezTo>
                <a:cubicBezTo>
                  <a:pt x="254000" y="68957"/>
                  <a:pt x="232668" y="47625"/>
                  <a:pt x="206375" y="47625"/>
                </a:cubicBezTo>
                <a:cubicBezTo>
                  <a:pt x="197594" y="47625"/>
                  <a:pt x="189409" y="50006"/>
                  <a:pt x="182364" y="54124"/>
                </a:cubicBezTo>
                <a:cubicBezTo>
                  <a:pt x="170408" y="31403"/>
                  <a:pt x="146546" y="15875"/>
                  <a:pt x="119063" y="15875"/>
                </a:cubicBezTo>
                <a:cubicBezTo>
                  <a:pt x="79623" y="15875"/>
                  <a:pt x="47625" y="47873"/>
                  <a:pt x="47625" y="87313"/>
                </a:cubicBezTo>
                <a:cubicBezTo>
                  <a:pt x="47625" y="91281"/>
                  <a:pt x="47972" y="95200"/>
                  <a:pt x="48568" y="98971"/>
                </a:cubicBezTo>
                <a:cubicBezTo>
                  <a:pt x="20340" y="108496"/>
                  <a:pt x="0" y="135235"/>
                  <a:pt x="0" y="166688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57" name="Text 55"/>
          <p:cNvSpPr/>
          <p:nvPr/>
        </p:nvSpPr>
        <p:spPr>
          <a:xfrm>
            <a:off x="8877300" y="70866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云同步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458200" y="7543800"/>
            <a:ext cx="3314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修改后的PPT自动保存至云端,多端实时同步,无需手动传输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2128500" y="6883400"/>
            <a:ext cx="3619500" cy="1473200"/>
          </a:xfrm>
          <a:custGeom>
            <a:avLst/>
            <a:gdLst/>
            <a:ahLst/>
            <a:cxnLst/>
            <a:rect l="l" t="t" r="r" b="b"/>
            <a:pathLst>
              <a:path w="3619500" h="1473200">
                <a:moveTo>
                  <a:pt x="152403" y="0"/>
                </a:moveTo>
                <a:lnTo>
                  <a:pt x="3467097" y="0"/>
                </a:lnTo>
                <a:cubicBezTo>
                  <a:pt x="3551267" y="0"/>
                  <a:pt x="3619500" y="68233"/>
                  <a:pt x="3619500" y="152403"/>
                </a:cubicBezTo>
                <a:lnTo>
                  <a:pt x="3619500" y="1320797"/>
                </a:lnTo>
                <a:cubicBezTo>
                  <a:pt x="3619500" y="1404967"/>
                  <a:pt x="3551267" y="1473200"/>
                  <a:pt x="3467097" y="1473200"/>
                </a:cubicBezTo>
                <a:lnTo>
                  <a:pt x="152403" y="1473200"/>
                </a:lnTo>
                <a:cubicBezTo>
                  <a:pt x="68233" y="1473200"/>
                  <a:pt x="0" y="1404967"/>
                  <a:pt x="0" y="1320797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FFF0EC"/>
          </a:solidFill>
          <a:ln/>
        </p:spPr>
      </p:sp>
      <p:sp>
        <p:nvSpPr>
          <p:cNvPr id="60" name="Shape 58"/>
          <p:cNvSpPr/>
          <p:nvPr/>
        </p:nvSpPr>
        <p:spPr>
          <a:xfrm>
            <a:off x="12347575" y="71374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90500" y="63500"/>
                </a:moveTo>
                <a:cubicBezTo>
                  <a:pt x="225574" y="63500"/>
                  <a:pt x="254000" y="91926"/>
                  <a:pt x="254000" y="127000"/>
                </a:cubicBezTo>
                <a:cubicBezTo>
                  <a:pt x="254000" y="162074"/>
                  <a:pt x="225574" y="190500"/>
                  <a:pt x="190500" y="190500"/>
                </a:cubicBezTo>
                <a:lnTo>
                  <a:pt x="95250" y="190500"/>
                </a:lnTo>
                <a:cubicBezTo>
                  <a:pt x="60176" y="190500"/>
                  <a:pt x="31750" y="162074"/>
                  <a:pt x="31750" y="127000"/>
                </a:cubicBezTo>
                <a:cubicBezTo>
                  <a:pt x="31750" y="91926"/>
                  <a:pt x="60176" y="63500"/>
                  <a:pt x="95250" y="63500"/>
                </a:cubicBezTo>
                <a:lnTo>
                  <a:pt x="190500" y="63500"/>
                </a:lnTo>
                <a:close/>
                <a:moveTo>
                  <a:pt x="285750" y="127000"/>
                </a:moveTo>
                <a:cubicBezTo>
                  <a:pt x="285750" y="74414"/>
                  <a:pt x="243086" y="31750"/>
                  <a:pt x="190500" y="31750"/>
                </a:cubicBezTo>
                <a:lnTo>
                  <a:pt x="95250" y="31750"/>
                </a:lnTo>
                <a:cubicBezTo>
                  <a:pt x="42664" y="31750"/>
                  <a:pt x="0" y="74414"/>
                  <a:pt x="0" y="127000"/>
                </a:cubicBezTo>
                <a:cubicBezTo>
                  <a:pt x="0" y="179586"/>
                  <a:pt x="42664" y="222250"/>
                  <a:pt x="95250" y="222250"/>
                </a:cubicBezTo>
                <a:lnTo>
                  <a:pt x="190500" y="222250"/>
                </a:lnTo>
                <a:cubicBezTo>
                  <a:pt x="243086" y="222250"/>
                  <a:pt x="285750" y="179586"/>
                  <a:pt x="285750" y="127000"/>
                </a:cubicBezTo>
                <a:close/>
                <a:moveTo>
                  <a:pt x="95250" y="166688"/>
                </a:moveTo>
                <a:cubicBezTo>
                  <a:pt x="117154" y="166688"/>
                  <a:pt x="134938" y="148904"/>
                  <a:pt x="134938" y="127000"/>
                </a:cubicBezTo>
                <a:cubicBezTo>
                  <a:pt x="134938" y="105096"/>
                  <a:pt x="117154" y="87313"/>
                  <a:pt x="95250" y="87313"/>
                </a:cubicBezTo>
                <a:cubicBezTo>
                  <a:pt x="73346" y="87313"/>
                  <a:pt x="55563" y="105096"/>
                  <a:pt x="55563" y="127000"/>
                </a:cubicBezTo>
                <a:cubicBezTo>
                  <a:pt x="55563" y="148904"/>
                  <a:pt x="73346" y="166688"/>
                  <a:pt x="95250" y="166688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61" name="Text 59"/>
          <p:cNvSpPr/>
          <p:nvPr/>
        </p:nvSpPr>
        <p:spPr>
          <a:xfrm>
            <a:off x="12750800" y="7086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关闭动画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2331700" y="7543800"/>
            <a:ext cx="3314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幻灯片放映→设置→不加动画,适用于正式商务场合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2006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422400"/>
            <a:ext cx="1625600" cy="101600"/>
          </a:xfrm>
          <a:custGeom>
            <a:avLst/>
            <a:gdLst/>
            <a:ahLst/>
            <a:cxnLst/>
            <a:rect l="l" t="t" r="r" b="b"/>
            <a:pathLst>
              <a:path w="1625600" h="101600">
                <a:moveTo>
                  <a:pt x="50800" y="0"/>
                </a:moveTo>
                <a:lnTo>
                  <a:pt x="1574800" y="0"/>
                </a:lnTo>
                <a:cubicBezTo>
                  <a:pt x="1602837" y="0"/>
                  <a:pt x="1625600" y="22763"/>
                  <a:pt x="1625600" y="50800"/>
                </a:cubicBezTo>
                <a:lnTo>
                  <a:pt x="1625600" y="50800"/>
                </a:lnTo>
                <a:cubicBezTo>
                  <a:pt x="1625600" y="78837"/>
                  <a:pt x="1602837" y="101600"/>
                  <a:pt x="1574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4" name="Text 2"/>
          <p:cNvSpPr/>
          <p:nvPr/>
        </p:nvSpPr>
        <p:spPr>
          <a:xfrm>
            <a:off x="13670493" y="1168400"/>
            <a:ext cx="220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252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Table of 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2032000"/>
            <a:ext cx="7416800" cy="1447800"/>
          </a:xfrm>
          <a:custGeom>
            <a:avLst/>
            <a:gdLst/>
            <a:ahLst/>
            <a:cxnLst/>
            <a:rect l="l" t="t" r="r" b="b"/>
            <a:pathLst>
              <a:path w="7416800" h="1447800">
                <a:moveTo>
                  <a:pt x="203199" y="0"/>
                </a:moveTo>
                <a:lnTo>
                  <a:pt x="7213601" y="0"/>
                </a:lnTo>
                <a:cubicBezTo>
                  <a:pt x="7325825" y="0"/>
                  <a:pt x="7416800" y="90975"/>
                  <a:pt x="7416800" y="203199"/>
                </a:cubicBezTo>
                <a:lnTo>
                  <a:pt x="7416800" y="1244601"/>
                </a:lnTo>
                <a:cubicBezTo>
                  <a:pt x="7416800" y="1356825"/>
                  <a:pt x="7325825" y="1447800"/>
                  <a:pt x="7213601" y="1447800"/>
                </a:cubicBezTo>
                <a:lnTo>
                  <a:pt x="203199" y="1447800"/>
                </a:lnTo>
                <a:cubicBezTo>
                  <a:pt x="90975" y="1447800"/>
                  <a:pt x="0" y="1356825"/>
                  <a:pt x="0" y="1244601"/>
                </a:cubicBezTo>
                <a:lnTo>
                  <a:pt x="0" y="203199"/>
                </a:lnTo>
                <a:cubicBezTo>
                  <a:pt x="0" y="90975"/>
                  <a:pt x="90975" y="0"/>
                  <a:pt x="2031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812800" y="2336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7" name="Text 5"/>
          <p:cNvSpPr/>
          <p:nvPr/>
        </p:nvSpPr>
        <p:spPr>
          <a:xfrm>
            <a:off x="736600" y="23368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79600" y="2336800"/>
            <a:ext cx="4660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Office三大组件核心功能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879600" y="2844800"/>
            <a:ext cx="46101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Word、Excel、PowerPoint的核心定位与应用场景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331200" y="2032000"/>
            <a:ext cx="7416800" cy="1447800"/>
          </a:xfrm>
          <a:custGeom>
            <a:avLst/>
            <a:gdLst/>
            <a:ahLst/>
            <a:cxnLst/>
            <a:rect l="l" t="t" r="r" b="b"/>
            <a:pathLst>
              <a:path w="7416800" h="1447800">
                <a:moveTo>
                  <a:pt x="203199" y="0"/>
                </a:moveTo>
                <a:lnTo>
                  <a:pt x="7213601" y="0"/>
                </a:lnTo>
                <a:cubicBezTo>
                  <a:pt x="7325825" y="0"/>
                  <a:pt x="7416800" y="90975"/>
                  <a:pt x="7416800" y="203199"/>
                </a:cubicBezTo>
                <a:lnTo>
                  <a:pt x="7416800" y="1244601"/>
                </a:lnTo>
                <a:cubicBezTo>
                  <a:pt x="7416800" y="1356825"/>
                  <a:pt x="7325825" y="1447800"/>
                  <a:pt x="7213601" y="1447800"/>
                </a:cubicBezTo>
                <a:lnTo>
                  <a:pt x="203199" y="1447800"/>
                </a:lnTo>
                <a:cubicBezTo>
                  <a:pt x="90975" y="1447800"/>
                  <a:pt x="0" y="1356825"/>
                  <a:pt x="0" y="1244601"/>
                </a:cubicBezTo>
                <a:lnTo>
                  <a:pt x="0" y="203199"/>
                </a:lnTo>
                <a:cubicBezTo>
                  <a:pt x="0" y="90975"/>
                  <a:pt x="90975" y="0"/>
                  <a:pt x="2031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8636000" y="2336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12" name="Text 10"/>
          <p:cNvSpPr/>
          <p:nvPr/>
        </p:nvSpPr>
        <p:spPr>
          <a:xfrm>
            <a:off x="8559800" y="23368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702800" y="2336800"/>
            <a:ext cx="3708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必背快捷键与效率提升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702800" y="2844800"/>
            <a:ext cx="36576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掌握30个核心快捷键,提升办公效率30%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8000" y="3784600"/>
            <a:ext cx="7416800" cy="1447800"/>
          </a:xfrm>
          <a:custGeom>
            <a:avLst/>
            <a:gdLst/>
            <a:ahLst/>
            <a:cxnLst/>
            <a:rect l="l" t="t" r="r" b="b"/>
            <a:pathLst>
              <a:path w="7416800" h="1447800">
                <a:moveTo>
                  <a:pt x="203199" y="0"/>
                </a:moveTo>
                <a:lnTo>
                  <a:pt x="7213601" y="0"/>
                </a:lnTo>
                <a:cubicBezTo>
                  <a:pt x="7325825" y="0"/>
                  <a:pt x="7416800" y="90975"/>
                  <a:pt x="7416800" y="203199"/>
                </a:cubicBezTo>
                <a:lnTo>
                  <a:pt x="7416800" y="1244601"/>
                </a:lnTo>
                <a:cubicBezTo>
                  <a:pt x="7416800" y="1356825"/>
                  <a:pt x="7325825" y="1447800"/>
                  <a:pt x="7213601" y="1447800"/>
                </a:cubicBezTo>
                <a:lnTo>
                  <a:pt x="203199" y="1447800"/>
                </a:lnTo>
                <a:cubicBezTo>
                  <a:pt x="90975" y="1447800"/>
                  <a:pt x="0" y="1356825"/>
                  <a:pt x="0" y="1244601"/>
                </a:cubicBezTo>
                <a:lnTo>
                  <a:pt x="0" y="203199"/>
                </a:lnTo>
                <a:cubicBezTo>
                  <a:pt x="0" y="90975"/>
                  <a:pt x="90975" y="0"/>
                  <a:pt x="2031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812800" y="4089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17" name="Text 15"/>
          <p:cNvSpPr/>
          <p:nvPr/>
        </p:nvSpPr>
        <p:spPr>
          <a:xfrm>
            <a:off x="736600" y="40894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879600" y="4089400"/>
            <a:ext cx="279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Word文档处理技巧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879600" y="4597400"/>
            <a:ext cx="2743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专业文档排版与高效编辑秘籍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331200" y="3784600"/>
            <a:ext cx="7416800" cy="1447800"/>
          </a:xfrm>
          <a:custGeom>
            <a:avLst/>
            <a:gdLst/>
            <a:ahLst/>
            <a:cxnLst/>
            <a:rect l="l" t="t" r="r" b="b"/>
            <a:pathLst>
              <a:path w="7416800" h="1447800">
                <a:moveTo>
                  <a:pt x="203199" y="0"/>
                </a:moveTo>
                <a:lnTo>
                  <a:pt x="7213601" y="0"/>
                </a:lnTo>
                <a:cubicBezTo>
                  <a:pt x="7325825" y="0"/>
                  <a:pt x="7416800" y="90975"/>
                  <a:pt x="7416800" y="203199"/>
                </a:cubicBezTo>
                <a:lnTo>
                  <a:pt x="7416800" y="1244601"/>
                </a:lnTo>
                <a:cubicBezTo>
                  <a:pt x="7416800" y="1356825"/>
                  <a:pt x="7325825" y="1447800"/>
                  <a:pt x="7213601" y="1447800"/>
                </a:cubicBezTo>
                <a:lnTo>
                  <a:pt x="203199" y="1447800"/>
                </a:lnTo>
                <a:cubicBezTo>
                  <a:pt x="90975" y="1447800"/>
                  <a:pt x="0" y="1356825"/>
                  <a:pt x="0" y="1244601"/>
                </a:cubicBezTo>
                <a:lnTo>
                  <a:pt x="0" y="203199"/>
                </a:lnTo>
                <a:cubicBezTo>
                  <a:pt x="0" y="90975"/>
                  <a:pt x="90975" y="0"/>
                  <a:pt x="2031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8636000" y="4089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22" name="Text 20"/>
          <p:cNvSpPr/>
          <p:nvPr/>
        </p:nvSpPr>
        <p:spPr>
          <a:xfrm>
            <a:off x="8559800" y="40894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702800" y="4089400"/>
            <a:ext cx="3403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Excel数据分析技能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702800" y="4597400"/>
            <a:ext cx="3352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从数据录入到高级分析的完整技能树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8000" y="5537200"/>
            <a:ext cx="7416800" cy="1447800"/>
          </a:xfrm>
          <a:custGeom>
            <a:avLst/>
            <a:gdLst/>
            <a:ahLst/>
            <a:cxnLst/>
            <a:rect l="l" t="t" r="r" b="b"/>
            <a:pathLst>
              <a:path w="7416800" h="1447800">
                <a:moveTo>
                  <a:pt x="203199" y="0"/>
                </a:moveTo>
                <a:lnTo>
                  <a:pt x="7213601" y="0"/>
                </a:lnTo>
                <a:cubicBezTo>
                  <a:pt x="7325825" y="0"/>
                  <a:pt x="7416800" y="90975"/>
                  <a:pt x="7416800" y="203199"/>
                </a:cubicBezTo>
                <a:lnTo>
                  <a:pt x="7416800" y="1244601"/>
                </a:lnTo>
                <a:cubicBezTo>
                  <a:pt x="7416800" y="1356825"/>
                  <a:pt x="7325825" y="1447800"/>
                  <a:pt x="7213601" y="1447800"/>
                </a:cubicBezTo>
                <a:lnTo>
                  <a:pt x="203199" y="1447800"/>
                </a:lnTo>
                <a:cubicBezTo>
                  <a:pt x="90975" y="1447800"/>
                  <a:pt x="0" y="1356825"/>
                  <a:pt x="0" y="1244601"/>
                </a:cubicBezTo>
                <a:lnTo>
                  <a:pt x="0" y="203199"/>
                </a:lnTo>
                <a:cubicBezTo>
                  <a:pt x="0" y="90975"/>
                  <a:pt x="90975" y="0"/>
                  <a:pt x="2031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812800" y="5842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27" name="Text 25"/>
          <p:cNvSpPr/>
          <p:nvPr/>
        </p:nvSpPr>
        <p:spPr>
          <a:xfrm>
            <a:off x="736600" y="58420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879600" y="5842000"/>
            <a:ext cx="360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PowerPoint设计艺术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879600" y="6350000"/>
            <a:ext cx="3556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打造专业级演示文稿的设计原则与技巧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559800" y="58420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02800" y="5842000"/>
            <a:ext cx="3797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02800" y="6350000"/>
            <a:ext cx="37465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D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lt.jiandaoyun.com/16e2b5514f8c9c581423d1f914ba21d65f3955ea.webp"/>
          <p:cNvPicPr>
            <a:picLocks noChangeAspect="1"/>
          </p:cNvPicPr>
          <p:nvPr/>
        </p:nvPicPr>
        <p:blipFill>
          <a:blip r:embed="rId3">
            <a:alphaModFix amt="20000"/>
          </a:blip>
          <a:srcRect l="1111" r="11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8EFF">
                  <a:alpha val="95000"/>
                </a:srgbClr>
              </a:gs>
              <a:gs pos="100000">
                <a:srgbClr val="2D8EFF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549400"/>
            <a:ext cx="2895600" cy="711200"/>
          </a:xfrm>
          <a:custGeom>
            <a:avLst/>
            <a:gdLst/>
            <a:ahLst/>
            <a:cxnLst/>
            <a:rect l="l" t="t" r="r" b="b"/>
            <a:pathLst>
              <a:path w="2895600" h="711200">
                <a:moveTo>
                  <a:pt x="355600" y="0"/>
                </a:moveTo>
                <a:lnTo>
                  <a:pt x="2540000" y="0"/>
                </a:lnTo>
                <a:cubicBezTo>
                  <a:pt x="2736261" y="0"/>
                  <a:pt x="2895600" y="159339"/>
                  <a:pt x="2895600" y="355600"/>
                </a:cubicBezTo>
                <a:lnTo>
                  <a:pt x="2895600" y="355600"/>
                </a:lnTo>
                <a:cubicBezTo>
                  <a:pt x="2895600" y="551861"/>
                  <a:pt x="2736261" y="711200"/>
                  <a:pt x="25400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5" name="Text 2"/>
          <p:cNvSpPr/>
          <p:nvPr/>
        </p:nvSpPr>
        <p:spPr>
          <a:xfrm>
            <a:off x="914400" y="1701800"/>
            <a:ext cx="2229644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kern="0" spc="24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971800"/>
            <a:ext cx="1569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Office三大组件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核心功能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664200"/>
            <a:ext cx="9944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Word、Excel、PowerPoint的核心定位与应用场景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6731000"/>
            <a:ext cx="2349500" cy="863600"/>
          </a:xfrm>
          <a:custGeom>
            <a:avLst/>
            <a:gdLst/>
            <a:ahLst/>
            <a:cxnLst/>
            <a:rect l="l" t="t" r="r" b="b"/>
            <a:pathLst>
              <a:path w="2349500" h="863600">
                <a:moveTo>
                  <a:pt x="152399" y="0"/>
                </a:moveTo>
                <a:lnTo>
                  <a:pt x="2197101" y="0"/>
                </a:lnTo>
                <a:cubicBezTo>
                  <a:pt x="2281268" y="0"/>
                  <a:pt x="2349500" y="68232"/>
                  <a:pt x="2349500" y="152399"/>
                </a:cubicBezTo>
                <a:lnTo>
                  <a:pt x="2349500" y="711201"/>
                </a:lnTo>
                <a:cubicBezTo>
                  <a:pt x="2349500" y="795368"/>
                  <a:pt x="2281268" y="863600"/>
                  <a:pt x="2197101" y="863600"/>
                </a:cubicBezTo>
                <a:lnTo>
                  <a:pt x="152399" y="863600"/>
                </a:lnTo>
                <a:cubicBezTo>
                  <a:pt x="68232" y="863600"/>
                  <a:pt x="0" y="795368"/>
                  <a:pt x="0" y="7112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1028700" y="69342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20908" y="245388"/>
                </a:moveTo>
                <a:cubicBezTo>
                  <a:pt x="118318" y="233869"/>
                  <a:pt x="106888" y="226546"/>
                  <a:pt x="95369" y="229136"/>
                </a:cubicBezTo>
                <a:cubicBezTo>
                  <a:pt x="83850" y="231725"/>
                  <a:pt x="76527" y="243155"/>
                  <a:pt x="79117" y="254675"/>
                </a:cubicBezTo>
                <a:lnTo>
                  <a:pt x="107692" y="383262"/>
                </a:lnTo>
                <a:cubicBezTo>
                  <a:pt x="109746" y="392638"/>
                  <a:pt x="117872" y="399514"/>
                  <a:pt x="127516" y="400050"/>
                </a:cubicBezTo>
                <a:cubicBezTo>
                  <a:pt x="137160" y="400586"/>
                  <a:pt x="145911" y="394603"/>
                  <a:pt x="148947" y="385405"/>
                </a:cubicBezTo>
                <a:lnTo>
                  <a:pt x="171450" y="317808"/>
                </a:lnTo>
                <a:lnTo>
                  <a:pt x="193953" y="385405"/>
                </a:lnTo>
                <a:cubicBezTo>
                  <a:pt x="196989" y="394514"/>
                  <a:pt x="205740" y="400496"/>
                  <a:pt x="215384" y="400050"/>
                </a:cubicBezTo>
                <a:cubicBezTo>
                  <a:pt x="225028" y="399604"/>
                  <a:pt x="233154" y="392728"/>
                  <a:pt x="235208" y="383262"/>
                </a:cubicBezTo>
                <a:lnTo>
                  <a:pt x="263783" y="254675"/>
                </a:lnTo>
                <a:cubicBezTo>
                  <a:pt x="266373" y="243155"/>
                  <a:pt x="259050" y="231636"/>
                  <a:pt x="247531" y="229136"/>
                </a:cubicBezTo>
                <a:cubicBezTo>
                  <a:pt x="236012" y="226635"/>
                  <a:pt x="224492" y="233869"/>
                  <a:pt x="221992" y="245388"/>
                </a:cubicBezTo>
                <a:lnTo>
                  <a:pt x="210205" y="298430"/>
                </a:lnTo>
                <a:lnTo>
                  <a:pt x="191810" y="243245"/>
                </a:lnTo>
                <a:cubicBezTo>
                  <a:pt x="188863" y="234494"/>
                  <a:pt x="180737" y="228600"/>
                  <a:pt x="171450" y="228600"/>
                </a:cubicBezTo>
                <a:cubicBezTo>
                  <a:pt x="162163" y="228600"/>
                  <a:pt x="154037" y="234494"/>
                  <a:pt x="151090" y="243245"/>
                </a:cubicBezTo>
                <a:lnTo>
                  <a:pt x="132695" y="298430"/>
                </a:lnTo>
                <a:lnTo>
                  <a:pt x="120908" y="2453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89100" y="69596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60845" y="6731000"/>
            <a:ext cx="2324100" cy="863600"/>
          </a:xfrm>
          <a:custGeom>
            <a:avLst/>
            <a:gdLst/>
            <a:ahLst/>
            <a:cxnLst/>
            <a:rect l="l" t="t" r="r" b="b"/>
            <a:pathLst>
              <a:path w="2324100" h="863600">
                <a:moveTo>
                  <a:pt x="152399" y="0"/>
                </a:moveTo>
                <a:lnTo>
                  <a:pt x="2171701" y="0"/>
                </a:lnTo>
                <a:cubicBezTo>
                  <a:pt x="2255868" y="0"/>
                  <a:pt x="2324100" y="68232"/>
                  <a:pt x="2324100" y="152399"/>
                </a:cubicBezTo>
                <a:lnTo>
                  <a:pt x="2324100" y="711201"/>
                </a:lnTo>
                <a:cubicBezTo>
                  <a:pt x="2324100" y="795368"/>
                  <a:pt x="2255868" y="863600"/>
                  <a:pt x="2171701" y="863600"/>
                </a:cubicBezTo>
                <a:lnTo>
                  <a:pt x="152399" y="863600"/>
                </a:lnTo>
                <a:cubicBezTo>
                  <a:pt x="68232" y="863600"/>
                  <a:pt x="0" y="795368"/>
                  <a:pt x="0" y="7112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3681545" y="69342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46447" y="238155"/>
                </a:moveTo>
                <a:cubicBezTo>
                  <a:pt x="139839" y="228332"/>
                  <a:pt x="126534" y="225653"/>
                  <a:pt x="116711" y="232172"/>
                </a:cubicBezTo>
                <a:cubicBezTo>
                  <a:pt x="106888" y="238691"/>
                  <a:pt x="104209" y="252085"/>
                  <a:pt x="110728" y="261908"/>
                </a:cubicBezTo>
                <a:lnTo>
                  <a:pt x="145733" y="314325"/>
                </a:lnTo>
                <a:lnTo>
                  <a:pt x="110728" y="366742"/>
                </a:lnTo>
                <a:cubicBezTo>
                  <a:pt x="104120" y="376565"/>
                  <a:pt x="106799" y="389870"/>
                  <a:pt x="116711" y="396478"/>
                </a:cubicBezTo>
                <a:cubicBezTo>
                  <a:pt x="126623" y="403086"/>
                  <a:pt x="139839" y="400407"/>
                  <a:pt x="146447" y="390495"/>
                </a:cubicBezTo>
                <a:lnTo>
                  <a:pt x="171450" y="352991"/>
                </a:lnTo>
                <a:lnTo>
                  <a:pt x="196453" y="390495"/>
                </a:lnTo>
                <a:cubicBezTo>
                  <a:pt x="203061" y="400318"/>
                  <a:pt x="216366" y="402997"/>
                  <a:pt x="226189" y="396478"/>
                </a:cubicBezTo>
                <a:cubicBezTo>
                  <a:pt x="236012" y="389959"/>
                  <a:pt x="238691" y="376565"/>
                  <a:pt x="232172" y="366742"/>
                </a:cubicBezTo>
                <a:lnTo>
                  <a:pt x="197168" y="314325"/>
                </a:lnTo>
                <a:lnTo>
                  <a:pt x="232172" y="261908"/>
                </a:lnTo>
                <a:cubicBezTo>
                  <a:pt x="238780" y="252085"/>
                  <a:pt x="236101" y="238780"/>
                  <a:pt x="226189" y="232172"/>
                </a:cubicBezTo>
                <a:cubicBezTo>
                  <a:pt x="216277" y="225564"/>
                  <a:pt x="203061" y="228243"/>
                  <a:pt x="196453" y="238155"/>
                </a:cubicBezTo>
                <a:lnTo>
                  <a:pt x="171450" y="275659"/>
                </a:lnTo>
                <a:lnTo>
                  <a:pt x="146447" y="23815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4341945" y="6959600"/>
            <a:ext cx="88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786570" y="6731000"/>
            <a:ext cx="3187700" cy="863600"/>
          </a:xfrm>
          <a:custGeom>
            <a:avLst/>
            <a:gdLst/>
            <a:ahLst/>
            <a:cxnLst/>
            <a:rect l="l" t="t" r="r" b="b"/>
            <a:pathLst>
              <a:path w="3187700" h="863600">
                <a:moveTo>
                  <a:pt x="152399" y="0"/>
                </a:moveTo>
                <a:lnTo>
                  <a:pt x="3035301" y="0"/>
                </a:lnTo>
                <a:cubicBezTo>
                  <a:pt x="3119468" y="0"/>
                  <a:pt x="3187700" y="68232"/>
                  <a:pt x="3187700" y="152399"/>
                </a:cubicBezTo>
                <a:lnTo>
                  <a:pt x="3187700" y="711201"/>
                </a:lnTo>
                <a:cubicBezTo>
                  <a:pt x="3187700" y="795368"/>
                  <a:pt x="3119468" y="863600"/>
                  <a:pt x="3035301" y="863600"/>
                </a:cubicBezTo>
                <a:lnTo>
                  <a:pt x="152399" y="863600"/>
                </a:lnTo>
                <a:cubicBezTo>
                  <a:pt x="68232" y="863600"/>
                  <a:pt x="0" y="795368"/>
                  <a:pt x="0" y="7112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6307270" y="69342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35731" y="228600"/>
                </a:moveTo>
                <a:cubicBezTo>
                  <a:pt x="123855" y="228600"/>
                  <a:pt x="114300" y="238155"/>
                  <a:pt x="114300" y="250031"/>
                </a:cubicBezTo>
                <a:lnTo>
                  <a:pt x="114300" y="378619"/>
                </a:lnTo>
                <a:cubicBezTo>
                  <a:pt x="114300" y="390495"/>
                  <a:pt x="123855" y="400050"/>
                  <a:pt x="135731" y="400050"/>
                </a:cubicBezTo>
                <a:cubicBezTo>
                  <a:pt x="147608" y="400050"/>
                  <a:pt x="157163" y="390495"/>
                  <a:pt x="157163" y="378619"/>
                </a:cubicBezTo>
                <a:lnTo>
                  <a:pt x="157163" y="357188"/>
                </a:lnTo>
                <a:lnTo>
                  <a:pt x="178594" y="357188"/>
                </a:lnTo>
                <a:cubicBezTo>
                  <a:pt x="214134" y="357188"/>
                  <a:pt x="242888" y="328434"/>
                  <a:pt x="242888" y="292894"/>
                </a:cubicBezTo>
                <a:cubicBezTo>
                  <a:pt x="242888" y="257354"/>
                  <a:pt x="214134" y="228600"/>
                  <a:pt x="178594" y="228600"/>
                </a:cubicBezTo>
                <a:lnTo>
                  <a:pt x="135731" y="228600"/>
                </a:lnTo>
                <a:close/>
                <a:moveTo>
                  <a:pt x="178594" y="314325"/>
                </a:moveTo>
                <a:lnTo>
                  <a:pt x="157163" y="314325"/>
                </a:lnTo>
                <a:lnTo>
                  <a:pt x="157163" y="271463"/>
                </a:lnTo>
                <a:lnTo>
                  <a:pt x="178594" y="271463"/>
                </a:lnTo>
                <a:cubicBezTo>
                  <a:pt x="190470" y="271463"/>
                  <a:pt x="200025" y="281017"/>
                  <a:pt x="200025" y="292894"/>
                </a:cubicBezTo>
                <a:cubicBezTo>
                  <a:pt x="200025" y="304770"/>
                  <a:pt x="190470" y="314325"/>
                  <a:pt x="178594" y="31432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6967670" y="6959600"/>
            <a:ext cx="1752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PowerPoint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362" y="434362"/>
            <a:ext cx="15474148" cy="260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kern="0" spc="68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 ECOSYSTEM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34362" y="781852"/>
            <a:ext cx="15647893" cy="5212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04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Office套件概览:四大核心组件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7798" y="1650576"/>
            <a:ext cx="7514464" cy="2606172"/>
          </a:xfrm>
          <a:custGeom>
            <a:avLst/>
            <a:gdLst/>
            <a:ahLst/>
            <a:cxnLst/>
            <a:rect l="l" t="t" r="r" b="b"/>
            <a:pathLst>
              <a:path w="7514464" h="2606172">
                <a:moveTo>
                  <a:pt x="86872" y="0"/>
                </a:moveTo>
                <a:lnTo>
                  <a:pt x="7340710" y="0"/>
                </a:lnTo>
                <a:cubicBezTo>
                  <a:pt x="7436671" y="0"/>
                  <a:pt x="7514464" y="77792"/>
                  <a:pt x="7514464" y="173754"/>
                </a:cubicBezTo>
                <a:lnTo>
                  <a:pt x="7514464" y="2432419"/>
                </a:lnTo>
                <a:cubicBezTo>
                  <a:pt x="7514464" y="2528380"/>
                  <a:pt x="7436671" y="2606172"/>
                  <a:pt x="7340710" y="2606172"/>
                </a:cubicBezTo>
                <a:lnTo>
                  <a:pt x="86872" y="2606172"/>
                </a:lnTo>
                <a:cubicBezTo>
                  <a:pt x="38894" y="2606172"/>
                  <a:pt x="0" y="2567278"/>
                  <a:pt x="0" y="2519300"/>
                </a:cubicBezTo>
                <a:lnTo>
                  <a:pt x="0" y="86872"/>
                </a:lnTo>
                <a:cubicBezTo>
                  <a:pt x="0" y="38926"/>
                  <a:pt x="38926" y="0"/>
                  <a:pt x="8687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2886" dist="10859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77798" y="1650576"/>
            <a:ext cx="86872" cy="2606172"/>
          </a:xfrm>
          <a:custGeom>
            <a:avLst/>
            <a:gdLst/>
            <a:ahLst/>
            <a:cxnLst/>
            <a:rect l="l" t="t" r="r" b="b"/>
            <a:pathLst>
              <a:path w="86872" h="2606172">
                <a:moveTo>
                  <a:pt x="86872" y="0"/>
                </a:moveTo>
                <a:lnTo>
                  <a:pt x="86872" y="0"/>
                </a:lnTo>
                <a:lnTo>
                  <a:pt x="86872" y="2606172"/>
                </a:lnTo>
                <a:lnTo>
                  <a:pt x="86872" y="2606172"/>
                </a:lnTo>
                <a:cubicBezTo>
                  <a:pt x="38894" y="2606172"/>
                  <a:pt x="0" y="2567278"/>
                  <a:pt x="0" y="2519300"/>
                </a:cubicBezTo>
                <a:lnTo>
                  <a:pt x="0" y="86872"/>
                </a:lnTo>
                <a:cubicBezTo>
                  <a:pt x="0" y="38926"/>
                  <a:pt x="38926" y="0"/>
                  <a:pt x="86872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6" name="Shape 4"/>
          <p:cNvSpPr/>
          <p:nvPr/>
        </p:nvSpPr>
        <p:spPr>
          <a:xfrm>
            <a:off x="781852" y="1911193"/>
            <a:ext cx="694979" cy="694979"/>
          </a:xfrm>
          <a:custGeom>
            <a:avLst/>
            <a:gdLst/>
            <a:ahLst/>
            <a:cxnLst/>
            <a:rect l="l" t="t" r="r" b="b"/>
            <a:pathLst>
              <a:path w="694979" h="694979">
                <a:moveTo>
                  <a:pt x="130309" y="0"/>
                </a:moveTo>
                <a:lnTo>
                  <a:pt x="564671" y="0"/>
                </a:lnTo>
                <a:cubicBezTo>
                  <a:pt x="636638" y="0"/>
                  <a:pt x="694979" y="58341"/>
                  <a:pt x="694979" y="130309"/>
                </a:cubicBezTo>
                <a:lnTo>
                  <a:pt x="694979" y="564671"/>
                </a:lnTo>
                <a:cubicBezTo>
                  <a:pt x="694979" y="636638"/>
                  <a:pt x="636638" y="694979"/>
                  <a:pt x="564671" y="694979"/>
                </a:cubicBezTo>
                <a:lnTo>
                  <a:pt x="130309" y="694979"/>
                </a:lnTo>
                <a:cubicBezTo>
                  <a:pt x="58341" y="694979"/>
                  <a:pt x="0" y="636638"/>
                  <a:pt x="0" y="564671"/>
                </a:cubicBezTo>
                <a:lnTo>
                  <a:pt x="0" y="130309"/>
                </a:lnTo>
                <a:cubicBezTo>
                  <a:pt x="0" y="58389"/>
                  <a:pt x="58389" y="0"/>
                  <a:pt x="130309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1009892" y="2095797"/>
            <a:ext cx="244329" cy="325772"/>
          </a:xfrm>
          <a:custGeom>
            <a:avLst/>
            <a:gdLst/>
            <a:ahLst/>
            <a:cxnLst/>
            <a:rect l="l" t="t" r="r" b="b"/>
            <a:pathLst>
              <a:path w="244329" h="325772">
                <a:moveTo>
                  <a:pt x="0" y="40721"/>
                </a:moveTo>
                <a:cubicBezTo>
                  <a:pt x="0" y="18261"/>
                  <a:pt x="18261" y="0"/>
                  <a:pt x="40721" y="0"/>
                </a:cubicBezTo>
                <a:lnTo>
                  <a:pt x="135844" y="0"/>
                </a:lnTo>
                <a:cubicBezTo>
                  <a:pt x="146661" y="0"/>
                  <a:pt x="157032" y="4263"/>
                  <a:pt x="164667" y="11898"/>
                </a:cubicBezTo>
                <a:lnTo>
                  <a:pt x="232430" y="79725"/>
                </a:lnTo>
                <a:cubicBezTo>
                  <a:pt x="240066" y="87360"/>
                  <a:pt x="244329" y="97731"/>
                  <a:pt x="244329" y="108548"/>
                </a:cubicBezTo>
                <a:lnTo>
                  <a:pt x="244329" y="285050"/>
                </a:lnTo>
                <a:cubicBezTo>
                  <a:pt x="244329" y="307511"/>
                  <a:pt x="226068" y="325772"/>
                  <a:pt x="203607" y="325772"/>
                </a:cubicBezTo>
                <a:lnTo>
                  <a:pt x="40721" y="325772"/>
                </a:lnTo>
                <a:cubicBezTo>
                  <a:pt x="18261" y="325772"/>
                  <a:pt x="0" y="307511"/>
                  <a:pt x="0" y="285050"/>
                </a:cubicBezTo>
                <a:lnTo>
                  <a:pt x="0" y="40721"/>
                </a:lnTo>
                <a:close/>
                <a:moveTo>
                  <a:pt x="132345" y="37222"/>
                </a:moveTo>
                <a:lnTo>
                  <a:pt x="132345" y="96713"/>
                </a:lnTo>
                <a:cubicBezTo>
                  <a:pt x="132345" y="105176"/>
                  <a:pt x="139153" y="111984"/>
                  <a:pt x="147615" y="111984"/>
                </a:cubicBezTo>
                <a:lnTo>
                  <a:pt x="207107" y="111984"/>
                </a:lnTo>
                <a:lnTo>
                  <a:pt x="132345" y="37222"/>
                </a:lnTo>
                <a:close/>
                <a:moveTo>
                  <a:pt x="86151" y="174848"/>
                </a:moveTo>
                <a:cubicBezTo>
                  <a:pt x="84306" y="166640"/>
                  <a:pt x="76162" y="161422"/>
                  <a:pt x="67954" y="163268"/>
                </a:cubicBezTo>
                <a:cubicBezTo>
                  <a:pt x="59746" y="165113"/>
                  <a:pt x="54529" y="173257"/>
                  <a:pt x="56374" y="181465"/>
                </a:cubicBezTo>
                <a:lnTo>
                  <a:pt x="76734" y="273088"/>
                </a:lnTo>
                <a:cubicBezTo>
                  <a:pt x="78198" y="279769"/>
                  <a:pt x="83988" y="284668"/>
                  <a:pt x="90860" y="285050"/>
                </a:cubicBezTo>
                <a:cubicBezTo>
                  <a:pt x="97731" y="285432"/>
                  <a:pt x="103967" y="281169"/>
                  <a:pt x="106130" y="274615"/>
                </a:cubicBezTo>
                <a:lnTo>
                  <a:pt x="122164" y="226449"/>
                </a:lnTo>
                <a:lnTo>
                  <a:pt x="138198" y="274615"/>
                </a:lnTo>
                <a:cubicBezTo>
                  <a:pt x="140362" y="281105"/>
                  <a:pt x="146597" y="285368"/>
                  <a:pt x="153469" y="285050"/>
                </a:cubicBezTo>
                <a:cubicBezTo>
                  <a:pt x="160341" y="284732"/>
                  <a:pt x="166131" y="279833"/>
                  <a:pt x="167594" y="273088"/>
                </a:cubicBezTo>
                <a:lnTo>
                  <a:pt x="187955" y="181465"/>
                </a:lnTo>
                <a:cubicBezTo>
                  <a:pt x="189800" y="173257"/>
                  <a:pt x="184583" y="165049"/>
                  <a:pt x="176375" y="163268"/>
                </a:cubicBezTo>
                <a:cubicBezTo>
                  <a:pt x="168167" y="161486"/>
                  <a:pt x="159959" y="166640"/>
                  <a:pt x="158177" y="174848"/>
                </a:cubicBezTo>
                <a:lnTo>
                  <a:pt x="149779" y="212642"/>
                </a:lnTo>
                <a:lnTo>
                  <a:pt x="136671" y="173321"/>
                </a:lnTo>
                <a:cubicBezTo>
                  <a:pt x="134572" y="167085"/>
                  <a:pt x="128782" y="162886"/>
                  <a:pt x="122164" y="162886"/>
                </a:cubicBezTo>
                <a:cubicBezTo>
                  <a:pt x="115547" y="162886"/>
                  <a:pt x="109757" y="167085"/>
                  <a:pt x="107657" y="173321"/>
                </a:cubicBezTo>
                <a:lnTo>
                  <a:pt x="94550" y="212642"/>
                </a:lnTo>
                <a:lnTo>
                  <a:pt x="86151" y="174848"/>
                </a:ln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8" name="Text 6"/>
          <p:cNvSpPr/>
          <p:nvPr/>
        </p:nvSpPr>
        <p:spPr>
          <a:xfrm>
            <a:off x="1650576" y="1911193"/>
            <a:ext cx="1335663" cy="390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65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Word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50576" y="2302119"/>
            <a:ext cx="1270509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文档处理专家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81852" y="2823353"/>
            <a:ext cx="7036665" cy="56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8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专业的文字处理工具,用于创建和编辑各类文档。支持丰富的格式设置、样式应用、长文档管理等功能。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81852" y="3561769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E8F2FF"/>
          </a:solidFill>
          <a:ln/>
        </p:spPr>
      </p:sp>
      <p:sp>
        <p:nvSpPr>
          <p:cNvPr id="12" name="Text 10"/>
          <p:cNvSpPr/>
          <p:nvPr/>
        </p:nvSpPr>
        <p:spPr>
          <a:xfrm>
            <a:off x="781852" y="3561769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报告撰写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911193" y="3561769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E8F2FF"/>
          </a:solidFill>
          <a:ln/>
        </p:spPr>
      </p:sp>
      <p:sp>
        <p:nvSpPr>
          <p:cNvPr id="14" name="Text 12"/>
          <p:cNvSpPr/>
          <p:nvPr/>
        </p:nvSpPr>
        <p:spPr>
          <a:xfrm>
            <a:off x="1911193" y="3561769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简历制作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040534" y="3561769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E8F2FF"/>
          </a:solidFill>
          <a:ln/>
        </p:spPr>
      </p:sp>
      <p:sp>
        <p:nvSpPr>
          <p:cNvPr id="16" name="Text 14"/>
          <p:cNvSpPr/>
          <p:nvPr/>
        </p:nvSpPr>
        <p:spPr>
          <a:xfrm>
            <a:off x="3040534" y="3561769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合同起草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301066" y="1650576"/>
            <a:ext cx="7514464" cy="2606172"/>
          </a:xfrm>
          <a:custGeom>
            <a:avLst/>
            <a:gdLst/>
            <a:ahLst/>
            <a:cxnLst/>
            <a:rect l="l" t="t" r="r" b="b"/>
            <a:pathLst>
              <a:path w="7514464" h="2606172">
                <a:moveTo>
                  <a:pt x="86872" y="0"/>
                </a:moveTo>
                <a:lnTo>
                  <a:pt x="7340710" y="0"/>
                </a:lnTo>
                <a:cubicBezTo>
                  <a:pt x="7436671" y="0"/>
                  <a:pt x="7514464" y="77792"/>
                  <a:pt x="7514464" y="173754"/>
                </a:cubicBezTo>
                <a:lnTo>
                  <a:pt x="7514464" y="2432419"/>
                </a:lnTo>
                <a:cubicBezTo>
                  <a:pt x="7514464" y="2528380"/>
                  <a:pt x="7436671" y="2606172"/>
                  <a:pt x="7340710" y="2606172"/>
                </a:cubicBezTo>
                <a:lnTo>
                  <a:pt x="86872" y="2606172"/>
                </a:lnTo>
                <a:cubicBezTo>
                  <a:pt x="38894" y="2606172"/>
                  <a:pt x="0" y="2567278"/>
                  <a:pt x="0" y="2519300"/>
                </a:cubicBezTo>
                <a:lnTo>
                  <a:pt x="0" y="86872"/>
                </a:lnTo>
                <a:cubicBezTo>
                  <a:pt x="0" y="38926"/>
                  <a:pt x="38926" y="0"/>
                  <a:pt x="8687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2886" dist="10859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8301066" y="1650576"/>
            <a:ext cx="86872" cy="2606172"/>
          </a:xfrm>
          <a:custGeom>
            <a:avLst/>
            <a:gdLst/>
            <a:ahLst/>
            <a:cxnLst/>
            <a:rect l="l" t="t" r="r" b="b"/>
            <a:pathLst>
              <a:path w="86872" h="2606172">
                <a:moveTo>
                  <a:pt x="86872" y="0"/>
                </a:moveTo>
                <a:lnTo>
                  <a:pt x="86872" y="0"/>
                </a:lnTo>
                <a:lnTo>
                  <a:pt x="86872" y="2606172"/>
                </a:lnTo>
                <a:lnTo>
                  <a:pt x="86872" y="2606172"/>
                </a:lnTo>
                <a:cubicBezTo>
                  <a:pt x="38894" y="2606172"/>
                  <a:pt x="0" y="2567278"/>
                  <a:pt x="0" y="2519300"/>
                </a:cubicBezTo>
                <a:lnTo>
                  <a:pt x="0" y="86872"/>
                </a:lnTo>
                <a:cubicBezTo>
                  <a:pt x="0" y="38926"/>
                  <a:pt x="38926" y="0"/>
                  <a:pt x="86872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19" name="Shape 17"/>
          <p:cNvSpPr/>
          <p:nvPr/>
        </p:nvSpPr>
        <p:spPr>
          <a:xfrm>
            <a:off x="8605120" y="1911193"/>
            <a:ext cx="694979" cy="694979"/>
          </a:xfrm>
          <a:custGeom>
            <a:avLst/>
            <a:gdLst/>
            <a:ahLst/>
            <a:cxnLst/>
            <a:rect l="l" t="t" r="r" b="b"/>
            <a:pathLst>
              <a:path w="694979" h="694979">
                <a:moveTo>
                  <a:pt x="130309" y="0"/>
                </a:moveTo>
                <a:lnTo>
                  <a:pt x="564671" y="0"/>
                </a:lnTo>
                <a:cubicBezTo>
                  <a:pt x="636638" y="0"/>
                  <a:pt x="694979" y="58341"/>
                  <a:pt x="694979" y="130309"/>
                </a:cubicBezTo>
                <a:lnTo>
                  <a:pt x="694979" y="564671"/>
                </a:lnTo>
                <a:cubicBezTo>
                  <a:pt x="694979" y="636638"/>
                  <a:pt x="636638" y="694979"/>
                  <a:pt x="564671" y="694979"/>
                </a:cubicBezTo>
                <a:lnTo>
                  <a:pt x="130309" y="694979"/>
                </a:lnTo>
                <a:cubicBezTo>
                  <a:pt x="58341" y="694979"/>
                  <a:pt x="0" y="636638"/>
                  <a:pt x="0" y="564671"/>
                </a:cubicBezTo>
                <a:lnTo>
                  <a:pt x="0" y="130309"/>
                </a:lnTo>
                <a:cubicBezTo>
                  <a:pt x="0" y="58389"/>
                  <a:pt x="58389" y="0"/>
                  <a:pt x="130309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8833160" y="2095797"/>
            <a:ext cx="244329" cy="325772"/>
          </a:xfrm>
          <a:custGeom>
            <a:avLst/>
            <a:gdLst/>
            <a:ahLst/>
            <a:cxnLst/>
            <a:rect l="l" t="t" r="r" b="b"/>
            <a:pathLst>
              <a:path w="244329" h="325772">
                <a:moveTo>
                  <a:pt x="0" y="40721"/>
                </a:moveTo>
                <a:cubicBezTo>
                  <a:pt x="0" y="18261"/>
                  <a:pt x="18261" y="0"/>
                  <a:pt x="40721" y="0"/>
                </a:cubicBezTo>
                <a:lnTo>
                  <a:pt x="135844" y="0"/>
                </a:lnTo>
                <a:cubicBezTo>
                  <a:pt x="146661" y="0"/>
                  <a:pt x="157032" y="4263"/>
                  <a:pt x="164667" y="11898"/>
                </a:cubicBezTo>
                <a:lnTo>
                  <a:pt x="232430" y="79725"/>
                </a:lnTo>
                <a:cubicBezTo>
                  <a:pt x="240066" y="87360"/>
                  <a:pt x="244329" y="97731"/>
                  <a:pt x="244329" y="108548"/>
                </a:cubicBezTo>
                <a:lnTo>
                  <a:pt x="244329" y="285050"/>
                </a:lnTo>
                <a:cubicBezTo>
                  <a:pt x="244329" y="307511"/>
                  <a:pt x="226068" y="325772"/>
                  <a:pt x="203607" y="325772"/>
                </a:cubicBezTo>
                <a:lnTo>
                  <a:pt x="40721" y="325772"/>
                </a:lnTo>
                <a:cubicBezTo>
                  <a:pt x="18261" y="325772"/>
                  <a:pt x="0" y="307511"/>
                  <a:pt x="0" y="285050"/>
                </a:cubicBezTo>
                <a:lnTo>
                  <a:pt x="0" y="40721"/>
                </a:lnTo>
                <a:close/>
                <a:moveTo>
                  <a:pt x="132345" y="37222"/>
                </a:moveTo>
                <a:lnTo>
                  <a:pt x="132345" y="96713"/>
                </a:lnTo>
                <a:cubicBezTo>
                  <a:pt x="132345" y="105176"/>
                  <a:pt x="139153" y="111984"/>
                  <a:pt x="147615" y="111984"/>
                </a:cubicBezTo>
                <a:lnTo>
                  <a:pt x="207107" y="111984"/>
                </a:lnTo>
                <a:lnTo>
                  <a:pt x="132345" y="37222"/>
                </a:lnTo>
                <a:close/>
                <a:moveTo>
                  <a:pt x="104349" y="169694"/>
                </a:moveTo>
                <a:cubicBezTo>
                  <a:pt x="99640" y="162695"/>
                  <a:pt x="90160" y="160786"/>
                  <a:pt x="83161" y="165431"/>
                </a:cubicBezTo>
                <a:cubicBezTo>
                  <a:pt x="76162" y="170076"/>
                  <a:pt x="74253" y="179620"/>
                  <a:pt x="78898" y="186619"/>
                </a:cubicBezTo>
                <a:lnTo>
                  <a:pt x="103840" y="223968"/>
                </a:lnTo>
                <a:lnTo>
                  <a:pt x="78898" y="261317"/>
                </a:lnTo>
                <a:cubicBezTo>
                  <a:pt x="74189" y="268316"/>
                  <a:pt x="76098" y="277797"/>
                  <a:pt x="83161" y="282505"/>
                </a:cubicBezTo>
                <a:cubicBezTo>
                  <a:pt x="90223" y="287213"/>
                  <a:pt x="99640" y="285305"/>
                  <a:pt x="104349" y="278242"/>
                </a:cubicBezTo>
                <a:lnTo>
                  <a:pt x="122164" y="251519"/>
                </a:lnTo>
                <a:lnTo>
                  <a:pt x="139980" y="278242"/>
                </a:lnTo>
                <a:cubicBezTo>
                  <a:pt x="144688" y="285241"/>
                  <a:pt x="154169" y="287150"/>
                  <a:pt x="161168" y="282505"/>
                </a:cubicBezTo>
                <a:cubicBezTo>
                  <a:pt x="168167" y="277860"/>
                  <a:pt x="170076" y="268316"/>
                  <a:pt x="165431" y="261317"/>
                </a:cubicBezTo>
                <a:lnTo>
                  <a:pt x="140489" y="223968"/>
                </a:lnTo>
                <a:lnTo>
                  <a:pt x="165431" y="186619"/>
                </a:lnTo>
                <a:cubicBezTo>
                  <a:pt x="170139" y="179620"/>
                  <a:pt x="168230" y="170139"/>
                  <a:pt x="161168" y="165431"/>
                </a:cubicBezTo>
                <a:cubicBezTo>
                  <a:pt x="154105" y="160722"/>
                  <a:pt x="144688" y="162631"/>
                  <a:pt x="139980" y="169694"/>
                </a:cubicBezTo>
                <a:lnTo>
                  <a:pt x="122164" y="196417"/>
                </a:lnTo>
                <a:lnTo>
                  <a:pt x="104349" y="169694"/>
                </a:ln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21" name="Text 19"/>
          <p:cNvSpPr/>
          <p:nvPr/>
        </p:nvSpPr>
        <p:spPr>
          <a:xfrm>
            <a:off x="9473844" y="1911193"/>
            <a:ext cx="1335663" cy="390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65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Excel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473844" y="2302119"/>
            <a:ext cx="1270509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数据分析利器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605120" y="2823353"/>
            <a:ext cx="7036665" cy="56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8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强大的电子表格工具,用于数据处理、统计分析、财务计算等。支持函数计算、图表制作、数据透视表等高级功能。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605120" y="3561769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E8FFF0"/>
          </a:solidFill>
          <a:ln/>
        </p:spPr>
      </p:sp>
      <p:sp>
        <p:nvSpPr>
          <p:cNvPr id="25" name="Text 23"/>
          <p:cNvSpPr/>
          <p:nvPr/>
        </p:nvSpPr>
        <p:spPr>
          <a:xfrm>
            <a:off x="8605120" y="3561769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财务报表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734461" y="3561769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E8FFF0"/>
          </a:solidFill>
          <a:ln/>
        </p:spPr>
      </p:sp>
      <p:sp>
        <p:nvSpPr>
          <p:cNvPr id="27" name="Text 25"/>
          <p:cNvSpPr/>
          <p:nvPr/>
        </p:nvSpPr>
        <p:spPr>
          <a:xfrm>
            <a:off x="9734461" y="3561769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销售统计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863802" y="3561769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E8FFF0"/>
          </a:solidFill>
          <a:ln/>
        </p:spPr>
      </p:sp>
      <p:sp>
        <p:nvSpPr>
          <p:cNvPr id="29" name="Text 27"/>
          <p:cNvSpPr/>
          <p:nvPr/>
        </p:nvSpPr>
        <p:spPr>
          <a:xfrm>
            <a:off x="10863802" y="3561769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数据分析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77798" y="4517365"/>
            <a:ext cx="7514464" cy="2606172"/>
          </a:xfrm>
          <a:custGeom>
            <a:avLst/>
            <a:gdLst/>
            <a:ahLst/>
            <a:cxnLst/>
            <a:rect l="l" t="t" r="r" b="b"/>
            <a:pathLst>
              <a:path w="7514464" h="2606172">
                <a:moveTo>
                  <a:pt x="86872" y="0"/>
                </a:moveTo>
                <a:lnTo>
                  <a:pt x="7340710" y="0"/>
                </a:lnTo>
                <a:cubicBezTo>
                  <a:pt x="7436671" y="0"/>
                  <a:pt x="7514464" y="77792"/>
                  <a:pt x="7514464" y="173754"/>
                </a:cubicBezTo>
                <a:lnTo>
                  <a:pt x="7514464" y="2432419"/>
                </a:lnTo>
                <a:cubicBezTo>
                  <a:pt x="7514464" y="2528380"/>
                  <a:pt x="7436671" y="2606172"/>
                  <a:pt x="7340710" y="2606172"/>
                </a:cubicBezTo>
                <a:lnTo>
                  <a:pt x="86872" y="2606172"/>
                </a:lnTo>
                <a:cubicBezTo>
                  <a:pt x="38894" y="2606172"/>
                  <a:pt x="0" y="2567278"/>
                  <a:pt x="0" y="2519300"/>
                </a:cubicBezTo>
                <a:lnTo>
                  <a:pt x="0" y="86872"/>
                </a:lnTo>
                <a:cubicBezTo>
                  <a:pt x="0" y="38926"/>
                  <a:pt x="38926" y="0"/>
                  <a:pt x="8687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2886" dist="10859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477798" y="4517365"/>
            <a:ext cx="86872" cy="2606172"/>
          </a:xfrm>
          <a:custGeom>
            <a:avLst/>
            <a:gdLst/>
            <a:ahLst/>
            <a:cxnLst/>
            <a:rect l="l" t="t" r="r" b="b"/>
            <a:pathLst>
              <a:path w="86872" h="2606172">
                <a:moveTo>
                  <a:pt x="86872" y="0"/>
                </a:moveTo>
                <a:lnTo>
                  <a:pt x="86872" y="0"/>
                </a:lnTo>
                <a:lnTo>
                  <a:pt x="86872" y="2606172"/>
                </a:lnTo>
                <a:lnTo>
                  <a:pt x="86872" y="2606172"/>
                </a:lnTo>
                <a:cubicBezTo>
                  <a:pt x="38894" y="2606172"/>
                  <a:pt x="0" y="2567278"/>
                  <a:pt x="0" y="2519300"/>
                </a:cubicBezTo>
                <a:lnTo>
                  <a:pt x="0" y="86872"/>
                </a:lnTo>
                <a:cubicBezTo>
                  <a:pt x="0" y="38926"/>
                  <a:pt x="38926" y="0"/>
                  <a:pt x="86872" y="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32" name="Shape 30"/>
          <p:cNvSpPr/>
          <p:nvPr/>
        </p:nvSpPr>
        <p:spPr>
          <a:xfrm>
            <a:off x="781852" y="4777983"/>
            <a:ext cx="694979" cy="694979"/>
          </a:xfrm>
          <a:custGeom>
            <a:avLst/>
            <a:gdLst/>
            <a:ahLst/>
            <a:cxnLst/>
            <a:rect l="l" t="t" r="r" b="b"/>
            <a:pathLst>
              <a:path w="694979" h="694979">
                <a:moveTo>
                  <a:pt x="130309" y="0"/>
                </a:moveTo>
                <a:lnTo>
                  <a:pt x="564671" y="0"/>
                </a:lnTo>
                <a:cubicBezTo>
                  <a:pt x="636638" y="0"/>
                  <a:pt x="694979" y="58341"/>
                  <a:pt x="694979" y="130309"/>
                </a:cubicBezTo>
                <a:lnTo>
                  <a:pt x="694979" y="564671"/>
                </a:lnTo>
                <a:cubicBezTo>
                  <a:pt x="694979" y="636638"/>
                  <a:pt x="636638" y="694979"/>
                  <a:pt x="564671" y="694979"/>
                </a:cubicBezTo>
                <a:lnTo>
                  <a:pt x="130309" y="694979"/>
                </a:lnTo>
                <a:cubicBezTo>
                  <a:pt x="58341" y="694979"/>
                  <a:pt x="0" y="636638"/>
                  <a:pt x="0" y="564671"/>
                </a:cubicBezTo>
                <a:lnTo>
                  <a:pt x="0" y="130309"/>
                </a:lnTo>
                <a:cubicBezTo>
                  <a:pt x="0" y="58389"/>
                  <a:pt x="58389" y="0"/>
                  <a:pt x="130309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1009892" y="4962587"/>
            <a:ext cx="244329" cy="325772"/>
          </a:xfrm>
          <a:custGeom>
            <a:avLst/>
            <a:gdLst/>
            <a:ahLst/>
            <a:cxnLst/>
            <a:rect l="l" t="t" r="r" b="b"/>
            <a:pathLst>
              <a:path w="244329" h="325772">
                <a:moveTo>
                  <a:pt x="0" y="40721"/>
                </a:moveTo>
                <a:cubicBezTo>
                  <a:pt x="0" y="18261"/>
                  <a:pt x="18261" y="0"/>
                  <a:pt x="40721" y="0"/>
                </a:cubicBezTo>
                <a:lnTo>
                  <a:pt x="135844" y="0"/>
                </a:lnTo>
                <a:cubicBezTo>
                  <a:pt x="146661" y="0"/>
                  <a:pt x="157032" y="4263"/>
                  <a:pt x="164667" y="11898"/>
                </a:cubicBezTo>
                <a:lnTo>
                  <a:pt x="232430" y="79725"/>
                </a:lnTo>
                <a:cubicBezTo>
                  <a:pt x="240066" y="87360"/>
                  <a:pt x="244329" y="97731"/>
                  <a:pt x="244329" y="108548"/>
                </a:cubicBezTo>
                <a:lnTo>
                  <a:pt x="244329" y="285050"/>
                </a:lnTo>
                <a:cubicBezTo>
                  <a:pt x="244329" y="307511"/>
                  <a:pt x="226068" y="325772"/>
                  <a:pt x="203607" y="325772"/>
                </a:cubicBezTo>
                <a:lnTo>
                  <a:pt x="40721" y="325772"/>
                </a:lnTo>
                <a:cubicBezTo>
                  <a:pt x="18261" y="325772"/>
                  <a:pt x="0" y="307511"/>
                  <a:pt x="0" y="285050"/>
                </a:cubicBezTo>
                <a:lnTo>
                  <a:pt x="0" y="40721"/>
                </a:lnTo>
                <a:close/>
                <a:moveTo>
                  <a:pt x="132345" y="37222"/>
                </a:moveTo>
                <a:lnTo>
                  <a:pt x="132345" y="96713"/>
                </a:lnTo>
                <a:cubicBezTo>
                  <a:pt x="132345" y="105176"/>
                  <a:pt x="139153" y="111984"/>
                  <a:pt x="147615" y="111984"/>
                </a:cubicBezTo>
                <a:lnTo>
                  <a:pt x="207107" y="111984"/>
                </a:lnTo>
                <a:lnTo>
                  <a:pt x="132345" y="37222"/>
                </a:lnTo>
                <a:close/>
                <a:moveTo>
                  <a:pt x="96713" y="162886"/>
                </a:moveTo>
                <a:cubicBezTo>
                  <a:pt x="88251" y="162886"/>
                  <a:pt x="81443" y="169694"/>
                  <a:pt x="81443" y="178156"/>
                </a:cubicBezTo>
                <a:lnTo>
                  <a:pt x="81443" y="269780"/>
                </a:lnTo>
                <a:cubicBezTo>
                  <a:pt x="81443" y="278242"/>
                  <a:pt x="88251" y="285050"/>
                  <a:pt x="96713" y="285050"/>
                </a:cubicBezTo>
                <a:cubicBezTo>
                  <a:pt x="105176" y="285050"/>
                  <a:pt x="111984" y="278242"/>
                  <a:pt x="111984" y="269780"/>
                </a:cubicBezTo>
                <a:lnTo>
                  <a:pt x="111984" y="254509"/>
                </a:lnTo>
                <a:lnTo>
                  <a:pt x="127255" y="254509"/>
                </a:lnTo>
                <a:cubicBezTo>
                  <a:pt x="152578" y="254509"/>
                  <a:pt x="173066" y="234021"/>
                  <a:pt x="173066" y="208697"/>
                </a:cubicBezTo>
                <a:cubicBezTo>
                  <a:pt x="173066" y="183374"/>
                  <a:pt x="152578" y="162886"/>
                  <a:pt x="127255" y="162886"/>
                </a:cubicBezTo>
                <a:lnTo>
                  <a:pt x="96713" y="162886"/>
                </a:lnTo>
                <a:close/>
                <a:moveTo>
                  <a:pt x="127255" y="223968"/>
                </a:moveTo>
                <a:lnTo>
                  <a:pt x="111984" y="223968"/>
                </a:lnTo>
                <a:lnTo>
                  <a:pt x="111984" y="193427"/>
                </a:lnTo>
                <a:lnTo>
                  <a:pt x="127255" y="193427"/>
                </a:lnTo>
                <a:cubicBezTo>
                  <a:pt x="135717" y="193427"/>
                  <a:pt x="142525" y="200235"/>
                  <a:pt x="142525" y="208697"/>
                </a:cubicBezTo>
                <a:cubicBezTo>
                  <a:pt x="142525" y="217160"/>
                  <a:pt x="135717" y="223968"/>
                  <a:pt x="127255" y="223968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34" name="Text 32"/>
          <p:cNvSpPr/>
          <p:nvPr/>
        </p:nvSpPr>
        <p:spPr>
          <a:xfrm>
            <a:off x="1650576" y="4777983"/>
            <a:ext cx="2030643" cy="390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65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PowerPoint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650576" y="5168908"/>
            <a:ext cx="1965488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演示设计工具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81852" y="5690143"/>
            <a:ext cx="7036665" cy="56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8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专业的演示文稿制作工具,用于创建幻灯片、演讲稿、提案等。支持丰富的动画效果、设计模板、演讲者视图等功能。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81852" y="6428558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FFF0EC"/>
          </a:solidFill>
          <a:ln/>
        </p:spPr>
      </p:sp>
      <p:sp>
        <p:nvSpPr>
          <p:cNvPr id="38" name="Text 36"/>
          <p:cNvSpPr/>
          <p:nvPr/>
        </p:nvSpPr>
        <p:spPr>
          <a:xfrm>
            <a:off x="781852" y="6428558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商务汇报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911193" y="6428558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FFF0EC"/>
          </a:solidFill>
          <a:ln/>
        </p:spPr>
      </p:sp>
      <p:sp>
        <p:nvSpPr>
          <p:cNvPr id="40" name="Text 38"/>
          <p:cNvSpPr/>
          <p:nvPr/>
        </p:nvSpPr>
        <p:spPr>
          <a:xfrm>
            <a:off x="1911193" y="6428558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产品发布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040534" y="6428558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FFF0EC"/>
          </a:solidFill>
          <a:ln/>
        </p:spPr>
      </p:sp>
      <p:sp>
        <p:nvSpPr>
          <p:cNvPr id="42" name="Text 40"/>
          <p:cNvSpPr/>
          <p:nvPr/>
        </p:nvSpPr>
        <p:spPr>
          <a:xfrm>
            <a:off x="3040534" y="6428558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培训课件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301066" y="4517365"/>
            <a:ext cx="7514464" cy="2606172"/>
          </a:xfrm>
          <a:custGeom>
            <a:avLst/>
            <a:gdLst/>
            <a:ahLst/>
            <a:cxnLst/>
            <a:rect l="l" t="t" r="r" b="b"/>
            <a:pathLst>
              <a:path w="7514464" h="2606172">
                <a:moveTo>
                  <a:pt x="86872" y="0"/>
                </a:moveTo>
                <a:lnTo>
                  <a:pt x="7340710" y="0"/>
                </a:lnTo>
                <a:cubicBezTo>
                  <a:pt x="7436671" y="0"/>
                  <a:pt x="7514464" y="77792"/>
                  <a:pt x="7514464" y="173754"/>
                </a:cubicBezTo>
                <a:lnTo>
                  <a:pt x="7514464" y="2432419"/>
                </a:lnTo>
                <a:cubicBezTo>
                  <a:pt x="7514464" y="2528380"/>
                  <a:pt x="7436671" y="2606172"/>
                  <a:pt x="7340710" y="2606172"/>
                </a:cubicBezTo>
                <a:lnTo>
                  <a:pt x="86872" y="2606172"/>
                </a:lnTo>
                <a:cubicBezTo>
                  <a:pt x="38894" y="2606172"/>
                  <a:pt x="0" y="2567278"/>
                  <a:pt x="0" y="2519300"/>
                </a:cubicBezTo>
                <a:lnTo>
                  <a:pt x="0" y="86872"/>
                </a:lnTo>
                <a:cubicBezTo>
                  <a:pt x="0" y="38926"/>
                  <a:pt x="38926" y="0"/>
                  <a:pt x="8687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2886" dist="10859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4" name="Shape 42"/>
          <p:cNvSpPr/>
          <p:nvPr/>
        </p:nvSpPr>
        <p:spPr>
          <a:xfrm>
            <a:off x="8301066" y="4517365"/>
            <a:ext cx="86872" cy="2606172"/>
          </a:xfrm>
          <a:custGeom>
            <a:avLst/>
            <a:gdLst/>
            <a:ahLst/>
            <a:cxnLst/>
            <a:rect l="l" t="t" r="r" b="b"/>
            <a:pathLst>
              <a:path w="86872" h="2606172">
                <a:moveTo>
                  <a:pt x="86872" y="0"/>
                </a:moveTo>
                <a:lnTo>
                  <a:pt x="86872" y="0"/>
                </a:lnTo>
                <a:lnTo>
                  <a:pt x="86872" y="2606172"/>
                </a:lnTo>
                <a:lnTo>
                  <a:pt x="86872" y="2606172"/>
                </a:lnTo>
                <a:cubicBezTo>
                  <a:pt x="38894" y="2606172"/>
                  <a:pt x="0" y="2567278"/>
                  <a:pt x="0" y="2519300"/>
                </a:cubicBezTo>
                <a:lnTo>
                  <a:pt x="0" y="86872"/>
                </a:lnTo>
                <a:cubicBezTo>
                  <a:pt x="0" y="38926"/>
                  <a:pt x="38926" y="0"/>
                  <a:pt x="86872" y="0"/>
                </a:cubicBezTo>
                <a:close/>
              </a:path>
            </a:pathLst>
          </a:custGeom>
          <a:solidFill>
            <a:srgbClr val="036C7C"/>
          </a:solidFill>
          <a:ln/>
        </p:spPr>
      </p:sp>
      <p:sp>
        <p:nvSpPr>
          <p:cNvPr id="45" name="Shape 43"/>
          <p:cNvSpPr/>
          <p:nvPr/>
        </p:nvSpPr>
        <p:spPr>
          <a:xfrm>
            <a:off x="8605120" y="4777983"/>
            <a:ext cx="694979" cy="694979"/>
          </a:xfrm>
          <a:custGeom>
            <a:avLst/>
            <a:gdLst/>
            <a:ahLst/>
            <a:cxnLst/>
            <a:rect l="l" t="t" r="r" b="b"/>
            <a:pathLst>
              <a:path w="694979" h="694979">
                <a:moveTo>
                  <a:pt x="130309" y="0"/>
                </a:moveTo>
                <a:lnTo>
                  <a:pt x="564671" y="0"/>
                </a:lnTo>
                <a:cubicBezTo>
                  <a:pt x="636638" y="0"/>
                  <a:pt x="694979" y="58341"/>
                  <a:pt x="694979" y="130309"/>
                </a:cubicBezTo>
                <a:lnTo>
                  <a:pt x="694979" y="564671"/>
                </a:lnTo>
                <a:cubicBezTo>
                  <a:pt x="694979" y="636638"/>
                  <a:pt x="636638" y="694979"/>
                  <a:pt x="564671" y="694979"/>
                </a:cubicBezTo>
                <a:lnTo>
                  <a:pt x="130309" y="694979"/>
                </a:lnTo>
                <a:cubicBezTo>
                  <a:pt x="58341" y="694979"/>
                  <a:pt x="0" y="636638"/>
                  <a:pt x="0" y="564671"/>
                </a:cubicBezTo>
                <a:lnTo>
                  <a:pt x="0" y="130309"/>
                </a:lnTo>
                <a:cubicBezTo>
                  <a:pt x="0" y="58389"/>
                  <a:pt x="58389" y="0"/>
                  <a:pt x="130309" y="0"/>
                </a:cubicBezTo>
                <a:close/>
              </a:path>
            </a:pathLst>
          </a:custGeom>
          <a:solidFill>
            <a:srgbClr val="036C7C">
              <a:alpha val="1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8792438" y="4962587"/>
            <a:ext cx="325772" cy="325772"/>
          </a:xfrm>
          <a:custGeom>
            <a:avLst/>
            <a:gdLst/>
            <a:ahLst/>
            <a:cxnLst/>
            <a:rect l="l" t="t" r="r" b="b"/>
            <a:pathLst>
              <a:path w="325772" h="325772">
                <a:moveTo>
                  <a:pt x="30541" y="40721"/>
                </a:moveTo>
                <a:cubicBezTo>
                  <a:pt x="13680" y="40721"/>
                  <a:pt x="0" y="54401"/>
                  <a:pt x="0" y="71263"/>
                </a:cubicBezTo>
                <a:cubicBezTo>
                  <a:pt x="0" y="80870"/>
                  <a:pt x="4518" y="89905"/>
                  <a:pt x="12216" y="95695"/>
                </a:cubicBezTo>
                <a:lnTo>
                  <a:pt x="144561" y="194954"/>
                </a:lnTo>
                <a:cubicBezTo>
                  <a:pt x="155441" y="203098"/>
                  <a:pt x="170330" y="203098"/>
                  <a:pt x="181210" y="194954"/>
                </a:cubicBezTo>
                <a:lnTo>
                  <a:pt x="313555" y="95695"/>
                </a:lnTo>
                <a:cubicBezTo>
                  <a:pt x="321254" y="89905"/>
                  <a:pt x="325772" y="80870"/>
                  <a:pt x="325772" y="71263"/>
                </a:cubicBezTo>
                <a:cubicBezTo>
                  <a:pt x="325772" y="54401"/>
                  <a:pt x="312092" y="40721"/>
                  <a:pt x="295230" y="40721"/>
                </a:cubicBezTo>
                <a:lnTo>
                  <a:pt x="30541" y="40721"/>
                </a:lnTo>
                <a:close/>
                <a:moveTo>
                  <a:pt x="0" y="124709"/>
                </a:moveTo>
                <a:lnTo>
                  <a:pt x="0" y="244329"/>
                </a:lnTo>
                <a:cubicBezTo>
                  <a:pt x="0" y="266789"/>
                  <a:pt x="18261" y="285050"/>
                  <a:pt x="40721" y="285050"/>
                </a:cubicBezTo>
                <a:lnTo>
                  <a:pt x="285050" y="285050"/>
                </a:lnTo>
                <a:cubicBezTo>
                  <a:pt x="307511" y="285050"/>
                  <a:pt x="325772" y="266789"/>
                  <a:pt x="325772" y="244329"/>
                </a:cubicBezTo>
                <a:lnTo>
                  <a:pt x="325772" y="124709"/>
                </a:lnTo>
                <a:lnTo>
                  <a:pt x="199535" y="219387"/>
                </a:lnTo>
                <a:cubicBezTo>
                  <a:pt x="177838" y="235675"/>
                  <a:pt x="147933" y="235675"/>
                  <a:pt x="126236" y="219387"/>
                </a:cubicBezTo>
                <a:lnTo>
                  <a:pt x="0" y="124709"/>
                </a:lnTo>
                <a:close/>
              </a:path>
            </a:pathLst>
          </a:custGeom>
          <a:solidFill>
            <a:srgbClr val="036C7C"/>
          </a:solidFill>
          <a:ln/>
        </p:spPr>
      </p:sp>
      <p:sp>
        <p:nvSpPr>
          <p:cNvPr id="47" name="Text 45"/>
          <p:cNvSpPr/>
          <p:nvPr/>
        </p:nvSpPr>
        <p:spPr>
          <a:xfrm>
            <a:off x="9473844" y="4777983"/>
            <a:ext cx="1433395" cy="390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65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Outlook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473844" y="5168908"/>
            <a:ext cx="1368240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036C7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邮件管理助手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605120" y="5690143"/>
            <a:ext cx="7036665" cy="56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8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专业的邮件管理工具,用于处理邮件、管理日历、组织联系人等。支持规则设置、任务管理、会议安排等功能。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605120" y="6428558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ECFCFF"/>
          </a:solidFill>
          <a:ln/>
        </p:spPr>
      </p:sp>
      <p:sp>
        <p:nvSpPr>
          <p:cNvPr id="51" name="Text 49"/>
          <p:cNvSpPr/>
          <p:nvPr/>
        </p:nvSpPr>
        <p:spPr>
          <a:xfrm>
            <a:off x="8605120" y="6428558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036C7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邮件管理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734461" y="6428558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ECFCFF"/>
          </a:solidFill>
          <a:ln/>
        </p:spPr>
      </p:sp>
      <p:sp>
        <p:nvSpPr>
          <p:cNvPr id="53" name="Text 51"/>
          <p:cNvSpPr/>
          <p:nvPr/>
        </p:nvSpPr>
        <p:spPr>
          <a:xfrm>
            <a:off x="9734461" y="6428558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036C7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日程安排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0863802" y="6428558"/>
            <a:ext cx="1042469" cy="434362"/>
          </a:xfrm>
          <a:custGeom>
            <a:avLst/>
            <a:gdLst/>
            <a:ahLst/>
            <a:cxnLst/>
            <a:rect l="l" t="t" r="r" b="b"/>
            <a:pathLst>
              <a:path w="1042469" h="434362">
                <a:moveTo>
                  <a:pt x="217181" y="0"/>
                </a:moveTo>
                <a:lnTo>
                  <a:pt x="825288" y="0"/>
                </a:lnTo>
                <a:cubicBezTo>
                  <a:pt x="945234" y="0"/>
                  <a:pt x="1042469" y="97235"/>
                  <a:pt x="1042469" y="217181"/>
                </a:cubicBezTo>
                <a:lnTo>
                  <a:pt x="1042469" y="217181"/>
                </a:lnTo>
                <a:cubicBezTo>
                  <a:pt x="1042469" y="337127"/>
                  <a:pt x="945234" y="434362"/>
                  <a:pt x="825288" y="434362"/>
                </a:cubicBezTo>
                <a:lnTo>
                  <a:pt x="217181" y="434362"/>
                </a:lnTo>
                <a:cubicBezTo>
                  <a:pt x="97316" y="434362"/>
                  <a:pt x="0" y="337047"/>
                  <a:pt x="0" y="217181"/>
                </a:cubicBezTo>
                <a:lnTo>
                  <a:pt x="0" y="217181"/>
                </a:lnTo>
                <a:cubicBezTo>
                  <a:pt x="0" y="97316"/>
                  <a:pt x="97316" y="0"/>
                  <a:pt x="217181" y="0"/>
                </a:cubicBezTo>
                <a:close/>
              </a:path>
            </a:pathLst>
          </a:custGeom>
          <a:solidFill>
            <a:srgbClr val="ECFCFF"/>
          </a:solidFill>
          <a:ln/>
        </p:spPr>
      </p:sp>
      <p:sp>
        <p:nvSpPr>
          <p:cNvPr id="55" name="Text 53"/>
          <p:cNvSpPr/>
          <p:nvPr/>
        </p:nvSpPr>
        <p:spPr>
          <a:xfrm>
            <a:off x="10863802" y="6428558"/>
            <a:ext cx="1129341" cy="434362"/>
          </a:xfrm>
          <a:prstGeom prst="rect">
            <a:avLst/>
          </a:prstGeom>
          <a:noFill/>
          <a:ln/>
        </p:spPr>
        <p:txBody>
          <a:bodyPr wrap="square" lIns="173745" tIns="86872" rIns="173745" bIns="86872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036C7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任务跟踪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34362" y="7471027"/>
            <a:ext cx="15387276" cy="1237932"/>
          </a:xfrm>
          <a:custGeom>
            <a:avLst/>
            <a:gdLst/>
            <a:ahLst/>
            <a:cxnLst/>
            <a:rect l="l" t="t" r="r" b="b"/>
            <a:pathLst>
              <a:path w="15387276" h="1237932">
                <a:moveTo>
                  <a:pt x="130305" y="0"/>
                </a:moveTo>
                <a:lnTo>
                  <a:pt x="15256971" y="0"/>
                </a:lnTo>
                <a:cubicBezTo>
                  <a:pt x="15328936" y="0"/>
                  <a:pt x="15387276" y="58339"/>
                  <a:pt x="15387276" y="130305"/>
                </a:cubicBezTo>
                <a:lnTo>
                  <a:pt x="15387276" y="1107627"/>
                </a:lnTo>
                <a:cubicBezTo>
                  <a:pt x="15387276" y="1179592"/>
                  <a:pt x="15328936" y="1237932"/>
                  <a:pt x="15256971" y="1237932"/>
                </a:cubicBezTo>
                <a:lnTo>
                  <a:pt x="130305" y="1237932"/>
                </a:lnTo>
                <a:cubicBezTo>
                  <a:pt x="58339" y="1237932"/>
                  <a:pt x="0" y="1179592"/>
                  <a:pt x="0" y="1107627"/>
                </a:cubicBezTo>
                <a:lnTo>
                  <a:pt x="0" y="130305"/>
                </a:lnTo>
                <a:cubicBezTo>
                  <a:pt x="0" y="58339"/>
                  <a:pt x="58339" y="0"/>
                  <a:pt x="130305" y="0"/>
                </a:cubicBezTo>
                <a:close/>
              </a:path>
            </a:pathLst>
          </a:custGeom>
          <a:solidFill>
            <a:srgbClr val="E8F2FF"/>
          </a:solidFill>
          <a:ln/>
        </p:spPr>
      </p:sp>
      <p:sp>
        <p:nvSpPr>
          <p:cNvPr id="57" name="Shape 55"/>
          <p:cNvSpPr/>
          <p:nvPr/>
        </p:nvSpPr>
        <p:spPr>
          <a:xfrm>
            <a:off x="694979" y="7785940"/>
            <a:ext cx="608107" cy="608107"/>
          </a:xfrm>
          <a:custGeom>
            <a:avLst/>
            <a:gdLst/>
            <a:ahLst/>
            <a:cxnLst/>
            <a:rect l="l" t="t" r="r" b="b"/>
            <a:pathLst>
              <a:path w="608107" h="608107">
                <a:moveTo>
                  <a:pt x="130311" y="0"/>
                </a:moveTo>
                <a:lnTo>
                  <a:pt x="477796" y="0"/>
                </a:lnTo>
                <a:cubicBezTo>
                  <a:pt x="549716" y="0"/>
                  <a:pt x="608107" y="58391"/>
                  <a:pt x="608107" y="130311"/>
                </a:cubicBezTo>
                <a:lnTo>
                  <a:pt x="608107" y="477796"/>
                </a:lnTo>
                <a:cubicBezTo>
                  <a:pt x="608107" y="549716"/>
                  <a:pt x="549716" y="608107"/>
                  <a:pt x="477796" y="608107"/>
                </a:cubicBezTo>
                <a:lnTo>
                  <a:pt x="130311" y="608107"/>
                </a:lnTo>
                <a:cubicBezTo>
                  <a:pt x="58391" y="608107"/>
                  <a:pt x="0" y="549716"/>
                  <a:pt x="0" y="477796"/>
                </a:cubicBezTo>
                <a:lnTo>
                  <a:pt x="0" y="130311"/>
                </a:lnTo>
                <a:cubicBezTo>
                  <a:pt x="0" y="58391"/>
                  <a:pt x="58391" y="0"/>
                  <a:pt x="130311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58" name="Shape 56"/>
          <p:cNvSpPr/>
          <p:nvPr/>
        </p:nvSpPr>
        <p:spPr>
          <a:xfrm>
            <a:off x="868724" y="7959685"/>
            <a:ext cx="260617" cy="260617"/>
          </a:xfrm>
          <a:custGeom>
            <a:avLst/>
            <a:gdLst/>
            <a:ahLst/>
            <a:cxnLst/>
            <a:rect l="l" t="t" r="r" b="b"/>
            <a:pathLst>
              <a:path w="260617" h="260617">
                <a:moveTo>
                  <a:pt x="244380" y="97731"/>
                </a:moveTo>
                <a:lnTo>
                  <a:pt x="248401" y="97731"/>
                </a:lnTo>
                <a:cubicBezTo>
                  <a:pt x="255171" y="97731"/>
                  <a:pt x="260617" y="92285"/>
                  <a:pt x="260617" y="85515"/>
                </a:cubicBezTo>
                <a:lnTo>
                  <a:pt x="260617" y="12216"/>
                </a:lnTo>
                <a:cubicBezTo>
                  <a:pt x="260617" y="7279"/>
                  <a:pt x="257665" y="2800"/>
                  <a:pt x="253084" y="916"/>
                </a:cubicBezTo>
                <a:cubicBezTo>
                  <a:pt x="248503" y="-967"/>
                  <a:pt x="243260" y="102"/>
                  <a:pt x="239747" y="3563"/>
                </a:cubicBezTo>
                <a:lnTo>
                  <a:pt x="213431" y="29930"/>
                </a:lnTo>
                <a:cubicBezTo>
                  <a:pt x="190882" y="11249"/>
                  <a:pt x="161868" y="0"/>
                  <a:pt x="130309" y="0"/>
                </a:cubicBezTo>
                <a:cubicBezTo>
                  <a:pt x="64645" y="0"/>
                  <a:pt x="10333" y="48560"/>
                  <a:pt x="1323" y="111729"/>
                </a:cubicBezTo>
                <a:cubicBezTo>
                  <a:pt x="51" y="120637"/>
                  <a:pt x="6210" y="128883"/>
                  <a:pt x="15118" y="130156"/>
                </a:cubicBezTo>
                <a:cubicBezTo>
                  <a:pt x="24026" y="131428"/>
                  <a:pt x="32272" y="125218"/>
                  <a:pt x="33544" y="116362"/>
                </a:cubicBezTo>
                <a:cubicBezTo>
                  <a:pt x="40314" y="68972"/>
                  <a:pt x="81087" y="32577"/>
                  <a:pt x="130309" y="32577"/>
                </a:cubicBezTo>
                <a:cubicBezTo>
                  <a:pt x="152909" y="32577"/>
                  <a:pt x="173677" y="40212"/>
                  <a:pt x="190220" y="53091"/>
                </a:cubicBezTo>
                <a:lnTo>
                  <a:pt x="166449" y="76862"/>
                </a:lnTo>
                <a:cubicBezTo>
                  <a:pt x="162937" y="80374"/>
                  <a:pt x="161919" y="85617"/>
                  <a:pt x="163802" y="90198"/>
                </a:cubicBezTo>
                <a:cubicBezTo>
                  <a:pt x="165685" y="94779"/>
                  <a:pt x="170165" y="97731"/>
                  <a:pt x="175102" y="97731"/>
                </a:cubicBezTo>
                <a:lnTo>
                  <a:pt x="244380" y="97731"/>
                </a:lnTo>
                <a:close/>
                <a:moveTo>
                  <a:pt x="259345" y="148888"/>
                </a:moveTo>
                <a:cubicBezTo>
                  <a:pt x="260617" y="139980"/>
                  <a:pt x="254407" y="131734"/>
                  <a:pt x="245550" y="130461"/>
                </a:cubicBezTo>
                <a:cubicBezTo>
                  <a:pt x="236693" y="129189"/>
                  <a:pt x="228396" y="135399"/>
                  <a:pt x="227124" y="144256"/>
                </a:cubicBezTo>
                <a:cubicBezTo>
                  <a:pt x="220354" y="191594"/>
                  <a:pt x="179582" y="227989"/>
                  <a:pt x="130360" y="227989"/>
                </a:cubicBezTo>
                <a:cubicBezTo>
                  <a:pt x="107759" y="227989"/>
                  <a:pt x="86991" y="220354"/>
                  <a:pt x="70448" y="207476"/>
                </a:cubicBezTo>
                <a:lnTo>
                  <a:pt x="94168" y="183756"/>
                </a:lnTo>
                <a:cubicBezTo>
                  <a:pt x="97681" y="180243"/>
                  <a:pt x="98699" y="175000"/>
                  <a:pt x="96815" y="170419"/>
                </a:cubicBezTo>
                <a:cubicBezTo>
                  <a:pt x="94932" y="165838"/>
                  <a:pt x="90453" y="162886"/>
                  <a:pt x="85515" y="162886"/>
                </a:cubicBezTo>
                <a:lnTo>
                  <a:pt x="12216" y="162886"/>
                </a:lnTo>
                <a:cubicBezTo>
                  <a:pt x="5446" y="162886"/>
                  <a:pt x="0" y="168332"/>
                  <a:pt x="0" y="175102"/>
                </a:cubicBezTo>
                <a:lnTo>
                  <a:pt x="0" y="248401"/>
                </a:lnTo>
                <a:cubicBezTo>
                  <a:pt x="0" y="253338"/>
                  <a:pt x="2952" y="257818"/>
                  <a:pt x="7533" y="259701"/>
                </a:cubicBezTo>
                <a:cubicBezTo>
                  <a:pt x="12115" y="261584"/>
                  <a:pt x="17358" y="260515"/>
                  <a:pt x="20870" y="257054"/>
                </a:cubicBezTo>
                <a:lnTo>
                  <a:pt x="47237" y="230687"/>
                </a:lnTo>
                <a:cubicBezTo>
                  <a:pt x="69735" y="249368"/>
                  <a:pt x="98749" y="260617"/>
                  <a:pt x="130309" y="260617"/>
                </a:cubicBezTo>
                <a:cubicBezTo>
                  <a:pt x="195972" y="260617"/>
                  <a:pt x="250284" y="212057"/>
                  <a:pt x="259294" y="1488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9" name="Text 57"/>
          <p:cNvSpPr/>
          <p:nvPr/>
        </p:nvSpPr>
        <p:spPr>
          <a:xfrm>
            <a:off x="1476831" y="7731645"/>
            <a:ext cx="10891629" cy="3474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5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协同工作流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476831" y="8166007"/>
            <a:ext cx="10848192" cy="2823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8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四大组件深度整合,支持数据互通、格式兼容、云端同步,构建完整的办公生态体系。通过Microsoft 365实现跨设备、跨平台的无缝协作体验。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B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12274d3fa5bf821f92ecf956a5bd15f1db301ca0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21875" b="2187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B800">
                  <a:alpha val="95000"/>
                </a:srgbClr>
              </a:gs>
              <a:gs pos="100000">
                <a:srgbClr val="FFB800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066800"/>
            <a:ext cx="2946400" cy="711200"/>
          </a:xfrm>
          <a:custGeom>
            <a:avLst/>
            <a:gdLst/>
            <a:ahLst/>
            <a:cxnLst/>
            <a:rect l="l" t="t" r="r" b="b"/>
            <a:pathLst>
              <a:path w="2946400" h="711200">
                <a:moveTo>
                  <a:pt x="355600" y="0"/>
                </a:moveTo>
                <a:lnTo>
                  <a:pt x="2590800" y="0"/>
                </a:lnTo>
                <a:cubicBezTo>
                  <a:pt x="2787061" y="0"/>
                  <a:pt x="2946400" y="159339"/>
                  <a:pt x="2946400" y="355600"/>
                </a:cubicBezTo>
                <a:lnTo>
                  <a:pt x="2946400" y="355600"/>
                </a:lnTo>
                <a:cubicBezTo>
                  <a:pt x="2946400" y="551861"/>
                  <a:pt x="2787061" y="711200"/>
                  <a:pt x="25908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5" name="Text 2"/>
          <p:cNvSpPr/>
          <p:nvPr/>
        </p:nvSpPr>
        <p:spPr>
          <a:xfrm>
            <a:off x="914400" y="1219200"/>
            <a:ext cx="2281238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kern="0" spc="24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89200"/>
            <a:ext cx="1569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必背快捷键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与效率提升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181600"/>
            <a:ext cx="9944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掌握30个核心快捷键,提升办公效率30%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6248400"/>
            <a:ext cx="2400300" cy="1828800"/>
          </a:xfrm>
          <a:custGeom>
            <a:avLst/>
            <a:gdLst/>
            <a:ahLst/>
            <a:cxnLst/>
            <a:rect l="l" t="t" r="r" b="b"/>
            <a:pathLst>
              <a:path w="2400300" h="1828800">
                <a:moveTo>
                  <a:pt x="203198" y="0"/>
                </a:moveTo>
                <a:lnTo>
                  <a:pt x="2197102" y="0"/>
                </a:lnTo>
                <a:cubicBezTo>
                  <a:pt x="2309325" y="0"/>
                  <a:pt x="2400300" y="90975"/>
                  <a:pt x="2400300" y="203198"/>
                </a:cubicBezTo>
                <a:lnTo>
                  <a:pt x="2400300" y="1625602"/>
                </a:lnTo>
                <a:cubicBezTo>
                  <a:pt x="2400300" y="1737825"/>
                  <a:pt x="2309325" y="1828800"/>
                  <a:pt x="2197102" y="1828800"/>
                </a:cubicBezTo>
                <a:lnTo>
                  <a:pt x="203198" y="1828800"/>
                </a:lnTo>
                <a:cubicBezTo>
                  <a:pt x="90975" y="1828800"/>
                  <a:pt x="0" y="1737825"/>
                  <a:pt x="0" y="1625602"/>
                </a:cubicBezTo>
                <a:lnTo>
                  <a:pt x="0" y="203198"/>
                </a:lnTo>
                <a:cubicBezTo>
                  <a:pt x="0" y="91050"/>
                  <a:pt x="91050" y="0"/>
                  <a:pt x="203198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25500" y="6553200"/>
            <a:ext cx="1765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30+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2500" y="7416800"/>
            <a:ext cx="151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核心快捷键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314965" y="6248400"/>
            <a:ext cx="2565400" cy="1828800"/>
          </a:xfrm>
          <a:custGeom>
            <a:avLst/>
            <a:gdLst/>
            <a:ahLst/>
            <a:cxnLst/>
            <a:rect l="l" t="t" r="r" b="b"/>
            <a:pathLst>
              <a:path w="2565400" h="1828800">
                <a:moveTo>
                  <a:pt x="203198" y="0"/>
                </a:moveTo>
                <a:lnTo>
                  <a:pt x="2362202" y="0"/>
                </a:lnTo>
                <a:cubicBezTo>
                  <a:pt x="2474425" y="0"/>
                  <a:pt x="2565400" y="90975"/>
                  <a:pt x="2565400" y="203198"/>
                </a:cubicBezTo>
                <a:lnTo>
                  <a:pt x="2565400" y="1625602"/>
                </a:lnTo>
                <a:cubicBezTo>
                  <a:pt x="2565400" y="1737825"/>
                  <a:pt x="2474425" y="1828800"/>
                  <a:pt x="2362202" y="1828800"/>
                </a:cubicBezTo>
                <a:lnTo>
                  <a:pt x="203198" y="1828800"/>
                </a:lnTo>
                <a:cubicBezTo>
                  <a:pt x="90975" y="1828800"/>
                  <a:pt x="0" y="1737825"/>
                  <a:pt x="0" y="1625602"/>
                </a:cubicBezTo>
                <a:lnTo>
                  <a:pt x="0" y="203198"/>
                </a:lnTo>
                <a:cubicBezTo>
                  <a:pt x="0" y="91050"/>
                  <a:pt x="91050" y="0"/>
                  <a:pt x="203198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3632465" y="6553200"/>
            <a:ext cx="1930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30%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759465" y="7416800"/>
            <a:ext cx="167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效率提升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88088" y="6248400"/>
            <a:ext cx="2590800" cy="1828800"/>
          </a:xfrm>
          <a:custGeom>
            <a:avLst/>
            <a:gdLst/>
            <a:ahLst/>
            <a:cxnLst/>
            <a:rect l="l" t="t" r="r" b="b"/>
            <a:pathLst>
              <a:path w="2590800" h="1828800">
                <a:moveTo>
                  <a:pt x="203198" y="0"/>
                </a:moveTo>
                <a:lnTo>
                  <a:pt x="2387602" y="0"/>
                </a:lnTo>
                <a:cubicBezTo>
                  <a:pt x="2499825" y="0"/>
                  <a:pt x="2590800" y="90975"/>
                  <a:pt x="2590800" y="203198"/>
                </a:cubicBezTo>
                <a:lnTo>
                  <a:pt x="2590800" y="1625602"/>
                </a:lnTo>
                <a:cubicBezTo>
                  <a:pt x="2590800" y="1737825"/>
                  <a:pt x="2499825" y="1828800"/>
                  <a:pt x="2387602" y="1828800"/>
                </a:cubicBezTo>
                <a:lnTo>
                  <a:pt x="203198" y="1828800"/>
                </a:lnTo>
                <a:cubicBezTo>
                  <a:pt x="90975" y="1828800"/>
                  <a:pt x="0" y="1737825"/>
                  <a:pt x="0" y="1625602"/>
                </a:cubicBezTo>
                <a:lnTo>
                  <a:pt x="0" y="203198"/>
                </a:lnTo>
                <a:cubicBezTo>
                  <a:pt x="0" y="91050"/>
                  <a:pt x="91050" y="0"/>
                  <a:pt x="203198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05588" y="6553200"/>
            <a:ext cx="1955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80%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732588" y="7416800"/>
            <a:ext cx="170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时间节省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091" y="483091"/>
            <a:ext cx="15386437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b="1" kern="0" spc="76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83091" y="869563"/>
            <a:ext cx="15507210" cy="483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23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通用快捷键:三键客的威力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418976" y="1545890"/>
            <a:ext cx="966181" cy="966181"/>
          </a:xfrm>
          <a:custGeom>
            <a:avLst/>
            <a:gdLst/>
            <a:ahLst/>
            <a:cxnLst/>
            <a:rect l="l" t="t" r="r" b="b"/>
            <a:pathLst>
              <a:path w="966181" h="966181">
                <a:moveTo>
                  <a:pt x="193236" y="0"/>
                </a:moveTo>
                <a:lnTo>
                  <a:pt x="772945" y="0"/>
                </a:lnTo>
                <a:cubicBezTo>
                  <a:pt x="879666" y="0"/>
                  <a:pt x="966181" y="86515"/>
                  <a:pt x="966181" y="193236"/>
                </a:cubicBezTo>
                <a:lnTo>
                  <a:pt x="966181" y="772945"/>
                </a:lnTo>
                <a:cubicBezTo>
                  <a:pt x="966181" y="879666"/>
                  <a:pt x="879666" y="966181"/>
                  <a:pt x="772945" y="966181"/>
                </a:cubicBezTo>
                <a:lnTo>
                  <a:pt x="193236" y="966181"/>
                </a:lnTo>
                <a:cubicBezTo>
                  <a:pt x="86515" y="966181"/>
                  <a:pt x="0" y="879666"/>
                  <a:pt x="0" y="772945"/>
                </a:cubicBezTo>
                <a:lnTo>
                  <a:pt x="0" y="193236"/>
                </a:lnTo>
                <a:cubicBezTo>
                  <a:pt x="0" y="86515"/>
                  <a:pt x="86515" y="0"/>
                  <a:pt x="193236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5" name="Text 3"/>
          <p:cNvSpPr/>
          <p:nvPr/>
        </p:nvSpPr>
        <p:spPr>
          <a:xfrm>
            <a:off x="2431808" y="1787435"/>
            <a:ext cx="942027" cy="483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42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22704" y="2705308"/>
            <a:ext cx="4963756" cy="338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90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控制键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34782" y="3140089"/>
            <a:ext cx="4939602" cy="5797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22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最常用的功能键,配合其他按键实现复制、粘贴、保存等核心操作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643526" y="1545890"/>
            <a:ext cx="966181" cy="966181"/>
          </a:xfrm>
          <a:custGeom>
            <a:avLst/>
            <a:gdLst/>
            <a:ahLst/>
            <a:cxnLst/>
            <a:rect l="l" t="t" r="r" b="b"/>
            <a:pathLst>
              <a:path w="966181" h="966181">
                <a:moveTo>
                  <a:pt x="193236" y="0"/>
                </a:moveTo>
                <a:lnTo>
                  <a:pt x="772945" y="0"/>
                </a:lnTo>
                <a:cubicBezTo>
                  <a:pt x="879666" y="0"/>
                  <a:pt x="966181" y="86515"/>
                  <a:pt x="966181" y="193236"/>
                </a:cubicBezTo>
                <a:lnTo>
                  <a:pt x="966181" y="772945"/>
                </a:lnTo>
                <a:cubicBezTo>
                  <a:pt x="966181" y="879666"/>
                  <a:pt x="879666" y="966181"/>
                  <a:pt x="772945" y="966181"/>
                </a:cubicBezTo>
                <a:lnTo>
                  <a:pt x="193236" y="966181"/>
                </a:lnTo>
                <a:cubicBezTo>
                  <a:pt x="86515" y="966181"/>
                  <a:pt x="0" y="879666"/>
                  <a:pt x="0" y="772945"/>
                </a:cubicBezTo>
                <a:lnTo>
                  <a:pt x="0" y="193236"/>
                </a:lnTo>
                <a:cubicBezTo>
                  <a:pt x="0" y="86515"/>
                  <a:pt x="86515" y="0"/>
                  <a:pt x="193236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9" name="Text 7"/>
          <p:cNvSpPr/>
          <p:nvPr/>
        </p:nvSpPr>
        <p:spPr>
          <a:xfrm>
            <a:off x="7745931" y="1787435"/>
            <a:ext cx="760868" cy="483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42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47254" y="2705308"/>
            <a:ext cx="4963756" cy="338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90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交替键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59331" y="3140089"/>
            <a:ext cx="4939602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22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用于功能区导航,无需鼠标即可快速访问各项功能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868076" y="1545890"/>
            <a:ext cx="966181" cy="966181"/>
          </a:xfrm>
          <a:custGeom>
            <a:avLst/>
            <a:gdLst/>
            <a:ahLst/>
            <a:cxnLst/>
            <a:rect l="l" t="t" r="r" b="b"/>
            <a:pathLst>
              <a:path w="966181" h="966181">
                <a:moveTo>
                  <a:pt x="193236" y="0"/>
                </a:moveTo>
                <a:lnTo>
                  <a:pt x="772945" y="0"/>
                </a:lnTo>
                <a:cubicBezTo>
                  <a:pt x="879666" y="0"/>
                  <a:pt x="966181" y="86515"/>
                  <a:pt x="966181" y="193236"/>
                </a:cubicBezTo>
                <a:lnTo>
                  <a:pt x="966181" y="772945"/>
                </a:lnTo>
                <a:cubicBezTo>
                  <a:pt x="966181" y="879666"/>
                  <a:pt x="879666" y="966181"/>
                  <a:pt x="772945" y="966181"/>
                </a:cubicBezTo>
                <a:lnTo>
                  <a:pt x="193236" y="966181"/>
                </a:lnTo>
                <a:cubicBezTo>
                  <a:pt x="86515" y="966181"/>
                  <a:pt x="0" y="879666"/>
                  <a:pt x="0" y="772945"/>
                </a:cubicBezTo>
                <a:lnTo>
                  <a:pt x="0" y="193236"/>
                </a:lnTo>
                <a:cubicBezTo>
                  <a:pt x="0" y="86515"/>
                  <a:pt x="86515" y="0"/>
                  <a:pt x="193236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13" name="Text 11"/>
          <p:cNvSpPr/>
          <p:nvPr/>
        </p:nvSpPr>
        <p:spPr>
          <a:xfrm>
            <a:off x="12782906" y="1787435"/>
            <a:ext cx="1135263" cy="483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42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871804" y="2705308"/>
            <a:ext cx="4963756" cy="338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90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转换键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883881" y="3140089"/>
            <a:ext cx="4939602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22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用于选择内容、切换大小写、调整顺序等辅助功能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83091" y="3913034"/>
            <a:ext cx="4963756" cy="1461349"/>
          </a:xfrm>
          <a:custGeom>
            <a:avLst/>
            <a:gdLst/>
            <a:ahLst/>
            <a:cxnLst/>
            <a:rect l="l" t="t" r="r" b="b"/>
            <a:pathLst>
              <a:path w="4963756" h="1461349">
                <a:moveTo>
                  <a:pt x="144922" y="0"/>
                </a:moveTo>
                <a:lnTo>
                  <a:pt x="4818834" y="0"/>
                </a:lnTo>
                <a:cubicBezTo>
                  <a:pt x="4898873" y="0"/>
                  <a:pt x="4963756" y="64884"/>
                  <a:pt x="4963756" y="144922"/>
                </a:cubicBezTo>
                <a:lnTo>
                  <a:pt x="4963756" y="1316427"/>
                </a:lnTo>
                <a:cubicBezTo>
                  <a:pt x="4963756" y="1396465"/>
                  <a:pt x="4898873" y="1461349"/>
                  <a:pt x="4818834" y="1461349"/>
                </a:cubicBezTo>
                <a:lnTo>
                  <a:pt x="144922" y="1461349"/>
                </a:lnTo>
                <a:cubicBezTo>
                  <a:pt x="64884" y="1461349"/>
                  <a:pt x="0" y="1396465"/>
                  <a:pt x="0" y="1316427"/>
                </a:cubicBezTo>
                <a:lnTo>
                  <a:pt x="0" y="144922"/>
                </a:lnTo>
                <a:cubicBezTo>
                  <a:pt x="0" y="64937"/>
                  <a:pt x="64937" y="0"/>
                  <a:pt x="14492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6232" dist="1207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676327" y="4182756"/>
            <a:ext cx="483091" cy="483091"/>
          </a:xfrm>
          <a:custGeom>
            <a:avLst/>
            <a:gdLst/>
            <a:ahLst/>
            <a:cxnLst/>
            <a:rect l="l" t="t" r="r" b="b"/>
            <a:pathLst>
              <a:path w="483091" h="483091">
                <a:moveTo>
                  <a:pt x="96618" y="0"/>
                </a:moveTo>
                <a:lnTo>
                  <a:pt x="386473" y="0"/>
                </a:lnTo>
                <a:cubicBezTo>
                  <a:pt x="439833" y="0"/>
                  <a:pt x="483091" y="43257"/>
                  <a:pt x="483091" y="96618"/>
                </a:cubicBezTo>
                <a:lnTo>
                  <a:pt x="483091" y="386473"/>
                </a:lnTo>
                <a:cubicBezTo>
                  <a:pt x="483091" y="439833"/>
                  <a:pt x="439833" y="483091"/>
                  <a:pt x="386473" y="483091"/>
                </a:cubicBezTo>
                <a:lnTo>
                  <a:pt x="96618" y="483091"/>
                </a:lnTo>
                <a:cubicBezTo>
                  <a:pt x="43257" y="483091"/>
                  <a:pt x="0" y="439833"/>
                  <a:pt x="0" y="386473"/>
                </a:cubicBezTo>
                <a:lnTo>
                  <a:pt x="0" y="96618"/>
                </a:lnTo>
                <a:cubicBezTo>
                  <a:pt x="0" y="43257"/>
                  <a:pt x="43257" y="0"/>
                  <a:pt x="96618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812196" y="4303529"/>
            <a:ext cx="211352" cy="241545"/>
          </a:xfrm>
          <a:custGeom>
            <a:avLst/>
            <a:gdLst/>
            <a:ahLst/>
            <a:cxnLst/>
            <a:rect l="l" t="t" r="r" b="b"/>
            <a:pathLst>
              <a:path w="211352" h="241545">
                <a:moveTo>
                  <a:pt x="30193" y="15097"/>
                </a:moveTo>
                <a:cubicBezTo>
                  <a:pt x="13540" y="15097"/>
                  <a:pt x="0" y="28636"/>
                  <a:pt x="0" y="45290"/>
                </a:cubicBezTo>
                <a:lnTo>
                  <a:pt x="0" y="196256"/>
                </a:lnTo>
                <a:cubicBezTo>
                  <a:pt x="0" y="212909"/>
                  <a:pt x="13540" y="226449"/>
                  <a:pt x="30193" y="226449"/>
                </a:cubicBezTo>
                <a:lnTo>
                  <a:pt x="181159" y="226449"/>
                </a:lnTo>
                <a:cubicBezTo>
                  <a:pt x="197812" y="226449"/>
                  <a:pt x="211352" y="212909"/>
                  <a:pt x="211352" y="196256"/>
                </a:cubicBezTo>
                <a:lnTo>
                  <a:pt x="211352" y="81757"/>
                </a:lnTo>
                <a:cubicBezTo>
                  <a:pt x="211352" y="73737"/>
                  <a:pt x="208191" y="66048"/>
                  <a:pt x="202530" y="60386"/>
                </a:cubicBezTo>
                <a:lnTo>
                  <a:pt x="166062" y="23919"/>
                </a:lnTo>
                <a:cubicBezTo>
                  <a:pt x="160401" y="18257"/>
                  <a:pt x="152711" y="15097"/>
                  <a:pt x="144691" y="15097"/>
                </a:cubicBezTo>
                <a:lnTo>
                  <a:pt x="30193" y="15097"/>
                </a:lnTo>
                <a:close/>
                <a:moveTo>
                  <a:pt x="45290" y="60386"/>
                </a:moveTo>
                <a:cubicBezTo>
                  <a:pt x="45290" y="52036"/>
                  <a:pt x="52036" y="45290"/>
                  <a:pt x="60386" y="45290"/>
                </a:cubicBezTo>
                <a:lnTo>
                  <a:pt x="135869" y="45290"/>
                </a:lnTo>
                <a:cubicBezTo>
                  <a:pt x="144220" y="45290"/>
                  <a:pt x="150966" y="52036"/>
                  <a:pt x="150966" y="60386"/>
                </a:cubicBezTo>
                <a:lnTo>
                  <a:pt x="150966" y="90579"/>
                </a:lnTo>
                <a:cubicBezTo>
                  <a:pt x="150966" y="98930"/>
                  <a:pt x="144220" y="105676"/>
                  <a:pt x="135869" y="105676"/>
                </a:cubicBezTo>
                <a:lnTo>
                  <a:pt x="60386" y="105676"/>
                </a:lnTo>
                <a:cubicBezTo>
                  <a:pt x="52036" y="105676"/>
                  <a:pt x="45290" y="98930"/>
                  <a:pt x="45290" y="90579"/>
                </a:cubicBezTo>
                <a:lnTo>
                  <a:pt x="45290" y="60386"/>
                </a:lnTo>
                <a:close/>
                <a:moveTo>
                  <a:pt x="105676" y="135869"/>
                </a:moveTo>
                <a:cubicBezTo>
                  <a:pt x="122340" y="135869"/>
                  <a:pt x="135869" y="149398"/>
                  <a:pt x="135869" y="166062"/>
                </a:cubicBezTo>
                <a:cubicBezTo>
                  <a:pt x="135869" y="182726"/>
                  <a:pt x="122340" y="196256"/>
                  <a:pt x="105676" y="196256"/>
                </a:cubicBezTo>
                <a:cubicBezTo>
                  <a:pt x="89012" y="196256"/>
                  <a:pt x="75483" y="182726"/>
                  <a:pt x="75483" y="166062"/>
                </a:cubicBezTo>
                <a:cubicBezTo>
                  <a:pt x="75483" y="149398"/>
                  <a:pt x="89012" y="135869"/>
                  <a:pt x="105676" y="135869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19" name="Text 17"/>
          <p:cNvSpPr/>
          <p:nvPr/>
        </p:nvSpPr>
        <p:spPr>
          <a:xfrm>
            <a:off x="1304345" y="4106270"/>
            <a:ext cx="978259" cy="338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1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保存文档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04345" y="4484688"/>
            <a:ext cx="946556" cy="2254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 + 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76327" y="4887265"/>
            <a:ext cx="4673902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有事没事按两下,养成随时保存的好习惯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643103" y="3913034"/>
            <a:ext cx="4963756" cy="1461349"/>
          </a:xfrm>
          <a:custGeom>
            <a:avLst/>
            <a:gdLst/>
            <a:ahLst/>
            <a:cxnLst/>
            <a:rect l="l" t="t" r="r" b="b"/>
            <a:pathLst>
              <a:path w="4963756" h="1461349">
                <a:moveTo>
                  <a:pt x="144922" y="0"/>
                </a:moveTo>
                <a:lnTo>
                  <a:pt x="4818834" y="0"/>
                </a:lnTo>
                <a:cubicBezTo>
                  <a:pt x="4898873" y="0"/>
                  <a:pt x="4963756" y="64884"/>
                  <a:pt x="4963756" y="144922"/>
                </a:cubicBezTo>
                <a:lnTo>
                  <a:pt x="4963756" y="1316427"/>
                </a:lnTo>
                <a:cubicBezTo>
                  <a:pt x="4963756" y="1396465"/>
                  <a:pt x="4898873" y="1461349"/>
                  <a:pt x="4818834" y="1461349"/>
                </a:cubicBezTo>
                <a:lnTo>
                  <a:pt x="144922" y="1461349"/>
                </a:lnTo>
                <a:cubicBezTo>
                  <a:pt x="64884" y="1461349"/>
                  <a:pt x="0" y="1396465"/>
                  <a:pt x="0" y="1316427"/>
                </a:cubicBezTo>
                <a:lnTo>
                  <a:pt x="0" y="144922"/>
                </a:lnTo>
                <a:cubicBezTo>
                  <a:pt x="0" y="64937"/>
                  <a:pt x="64937" y="0"/>
                  <a:pt x="14492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6232" dist="1207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5836339" y="4182756"/>
            <a:ext cx="483091" cy="483091"/>
          </a:xfrm>
          <a:custGeom>
            <a:avLst/>
            <a:gdLst/>
            <a:ahLst/>
            <a:cxnLst/>
            <a:rect l="l" t="t" r="r" b="b"/>
            <a:pathLst>
              <a:path w="483091" h="483091">
                <a:moveTo>
                  <a:pt x="96618" y="0"/>
                </a:moveTo>
                <a:lnTo>
                  <a:pt x="386473" y="0"/>
                </a:lnTo>
                <a:cubicBezTo>
                  <a:pt x="439833" y="0"/>
                  <a:pt x="483091" y="43257"/>
                  <a:pt x="483091" y="96618"/>
                </a:cubicBezTo>
                <a:lnTo>
                  <a:pt x="483091" y="386473"/>
                </a:lnTo>
                <a:cubicBezTo>
                  <a:pt x="483091" y="439833"/>
                  <a:pt x="439833" y="483091"/>
                  <a:pt x="386473" y="483091"/>
                </a:cubicBezTo>
                <a:lnTo>
                  <a:pt x="96618" y="483091"/>
                </a:lnTo>
                <a:cubicBezTo>
                  <a:pt x="43257" y="483091"/>
                  <a:pt x="0" y="439833"/>
                  <a:pt x="0" y="386473"/>
                </a:cubicBezTo>
                <a:lnTo>
                  <a:pt x="0" y="96618"/>
                </a:lnTo>
                <a:cubicBezTo>
                  <a:pt x="0" y="43257"/>
                  <a:pt x="43257" y="0"/>
                  <a:pt x="96618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5972208" y="4303529"/>
            <a:ext cx="211352" cy="241545"/>
          </a:xfrm>
          <a:custGeom>
            <a:avLst/>
            <a:gdLst/>
            <a:ahLst/>
            <a:cxnLst/>
            <a:rect l="l" t="t" r="r" b="b"/>
            <a:pathLst>
              <a:path w="211352" h="241545">
                <a:moveTo>
                  <a:pt x="90579" y="0"/>
                </a:moveTo>
                <a:cubicBezTo>
                  <a:pt x="73926" y="0"/>
                  <a:pt x="60386" y="13540"/>
                  <a:pt x="60386" y="30193"/>
                </a:cubicBezTo>
                <a:lnTo>
                  <a:pt x="60386" y="150966"/>
                </a:lnTo>
                <a:cubicBezTo>
                  <a:pt x="60386" y="167619"/>
                  <a:pt x="73926" y="181159"/>
                  <a:pt x="90579" y="181159"/>
                </a:cubicBezTo>
                <a:lnTo>
                  <a:pt x="181159" y="181159"/>
                </a:lnTo>
                <a:cubicBezTo>
                  <a:pt x="197812" y="181159"/>
                  <a:pt x="211352" y="167619"/>
                  <a:pt x="211352" y="150966"/>
                </a:cubicBezTo>
                <a:lnTo>
                  <a:pt x="211352" y="56329"/>
                </a:lnTo>
                <a:cubicBezTo>
                  <a:pt x="211352" y="48120"/>
                  <a:pt x="208003" y="40242"/>
                  <a:pt x="202058" y="34533"/>
                </a:cubicBezTo>
                <a:lnTo>
                  <a:pt x="174837" y="8397"/>
                </a:lnTo>
                <a:cubicBezTo>
                  <a:pt x="169223" y="3019"/>
                  <a:pt x="161722" y="0"/>
                  <a:pt x="153938" y="0"/>
                </a:cubicBezTo>
                <a:lnTo>
                  <a:pt x="90579" y="0"/>
                </a:lnTo>
                <a:close/>
                <a:moveTo>
                  <a:pt x="30193" y="60386"/>
                </a:moveTo>
                <a:cubicBezTo>
                  <a:pt x="13540" y="60386"/>
                  <a:pt x="0" y="73926"/>
                  <a:pt x="0" y="90579"/>
                </a:cubicBezTo>
                <a:lnTo>
                  <a:pt x="0" y="211352"/>
                </a:lnTo>
                <a:cubicBezTo>
                  <a:pt x="0" y="228006"/>
                  <a:pt x="13540" y="241545"/>
                  <a:pt x="30193" y="241545"/>
                </a:cubicBezTo>
                <a:lnTo>
                  <a:pt x="120773" y="241545"/>
                </a:lnTo>
                <a:cubicBezTo>
                  <a:pt x="137426" y="241545"/>
                  <a:pt x="150966" y="228006"/>
                  <a:pt x="150966" y="211352"/>
                </a:cubicBezTo>
                <a:lnTo>
                  <a:pt x="150966" y="203804"/>
                </a:lnTo>
                <a:lnTo>
                  <a:pt x="120773" y="203804"/>
                </a:lnTo>
                <a:lnTo>
                  <a:pt x="120773" y="211352"/>
                </a:lnTo>
                <a:lnTo>
                  <a:pt x="30193" y="211352"/>
                </a:lnTo>
                <a:lnTo>
                  <a:pt x="30193" y="90579"/>
                </a:lnTo>
                <a:lnTo>
                  <a:pt x="37741" y="90579"/>
                </a:lnTo>
                <a:lnTo>
                  <a:pt x="37741" y="60386"/>
                </a:lnTo>
                <a:lnTo>
                  <a:pt x="30193" y="60386"/>
                </a:ln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25" name="Text 23"/>
          <p:cNvSpPr/>
          <p:nvPr/>
        </p:nvSpPr>
        <p:spPr>
          <a:xfrm>
            <a:off x="6464357" y="4106270"/>
            <a:ext cx="1594199" cy="338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1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格式刷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64357" y="4484688"/>
            <a:ext cx="1584009" cy="2254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Ctrl+Shift+C/V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836339" y="4887265"/>
            <a:ext cx="4673902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多次粘贴格式,选中内容后VVVVV即可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803240" y="3913034"/>
            <a:ext cx="4963756" cy="1461349"/>
          </a:xfrm>
          <a:custGeom>
            <a:avLst/>
            <a:gdLst/>
            <a:ahLst/>
            <a:cxnLst/>
            <a:rect l="l" t="t" r="r" b="b"/>
            <a:pathLst>
              <a:path w="4963756" h="1461349">
                <a:moveTo>
                  <a:pt x="144922" y="0"/>
                </a:moveTo>
                <a:lnTo>
                  <a:pt x="4818834" y="0"/>
                </a:lnTo>
                <a:cubicBezTo>
                  <a:pt x="4898873" y="0"/>
                  <a:pt x="4963756" y="64884"/>
                  <a:pt x="4963756" y="144922"/>
                </a:cubicBezTo>
                <a:lnTo>
                  <a:pt x="4963756" y="1316427"/>
                </a:lnTo>
                <a:cubicBezTo>
                  <a:pt x="4963756" y="1396465"/>
                  <a:pt x="4898873" y="1461349"/>
                  <a:pt x="4818834" y="1461349"/>
                </a:cubicBezTo>
                <a:lnTo>
                  <a:pt x="144922" y="1461349"/>
                </a:lnTo>
                <a:cubicBezTo>
                  <a:pt x="64884" y="1461349"/>
                  <a:pt x="0" y="1396465"/>
                  <a:pt x="0" y="1316427"/>
                </a:cubicBezTo>
                <a:lnTo>
                  <a:pt x="0" y="144922"/>
                </a:lnTo>
                <a:cubicBezTo>
                  <a:pt x="0" y="64937"/>
                  <a:pt x="64937" y="0"/>
                  <a:pt x="14492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6232" dist="1207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10996477" y="4182756"/>
            <a:ext cx="483091" cy="483091"/>
          </a:xfrm>
          <a:custGeom>
            <a:avLst/>
            <a:gdLst/>
            <a:ahLst/>
            <a:cxnLst/>
            <a:rect l="l" t="t" r="r" b="b"/>
            <a:pathLst>
              <a:path w="483091" h="483091">
                <a:moveTo>
                  <a:pt x="96618" y="0"/>
                </a:moveTo>
                <a:lnTo>
                  <a:pt x="386473" y="0"/>
                </a:lnTo>
                <a:cubicBezTo>
                  <a:pt x="439833" y="0"/>
                  <a:pt x="483091" y="43257"/>
                  <a:pt x="483091" y="96618"/>
                </a:cubicBezTo>
                <a:lnTo>
                  <a:pt x="483091" y="386473"/>
                </a:lnTo>
                <a:cubicBezTo>
                  <a:pt x="483091" y="439833"/>
                  <a:pt x="439833" y="483091"/>
                  <a:pt x="386473" y="483091"/>
                </a:cubicBezTo>
                <a:lnTo>
                  <a:pt x="96618" y="483091"/>
                </a:lnTo>
                <a:cubicBezTo>
                  <a:pt x="43257" y="483091"/>
                  <a:pt x="0" y="439833"/>
                  <a:pt x="0" y="386473"/>
                </a:cubicBezTo>
                <a:lnTo>
                  <a:pt x="0" y="96618"/>
                </a:lnTo>
                <a:cubicBezTo>
                  <a:pt x="0" y="43257"/>
                  <a:pt x="43257" y="0"/>
                  <a:pt x="96618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11117249" y="4303529"/>
            <a:ext cx="241545" cy="241545"/>
          </a:xfrm>
          <a:custGeom>
            <a:avLst/>
            <a:gdLst/>
            <a:ahLst/>
            <a:cxnLst/>
            <a:rect l="l" t="t" r="r" b="b"/>
            <a:pathLst>
              <a:path w="241545" h="241545">
                <a:moveTo>
                  <a:pt x="206021" y="35241"/>
                </a:moveTo>
                <a:lnTo>
                  <a:pt x="211352" y="40289"/>
                </a:lnTo>
                <a:lnTo>
                  <a:pt x="211352" y="15097"/>
                </a:lnTo>
                <a:cubicBezTo>
                  <a:pt x="211352" y="6746"/>
                  <a:pt x="218098" y="0"/>
                  <a:pt x="226449" y="0"/>
                </a:cubicBezTo>
                <a:cubicBezTo>
                  <a:pt x="234799" y="0"/>
                  <a:pt x="241545" y="6746"/>
                  <a:pt x="241545" y="15097"/>
                </a:cubicBezTo>
                <a:lnTo>
                  <a:pt x="241545" y="75483"/>
                </a:lnTo>
                <a:cubicBezTo>
                  <a:pt x="241545" y="83833"/>
                  <a:pt x="234799" y="90579"/>
                  <a:pt x="226449" y="90579"/>
                </a:cubicBezTo>
                <a:lnTo>
                  <a:pt x="166062" y="90579"/>
                </a:lnTo>
                <a:cubicBezTo>
                  <a:pt x="157712" y="90579"/>
                  <a:pt x="150966" y="83833"/>
                  <a:pt x="150966" y="75483"/>
                </a:cubicBezTo>
                <a:cubicBezTo>
                  <a:pt x="150966" y="67133"/>
                  <a:pt x="157712" y="60386"/>
                  <a:pt x="166062" y="60386"/>
                </a:cubicBezTo>
                <a:lnTo>
                  <a:pt x="188660" y="60386"/>
                </a:lnTo>
                <a:lnTo>
                  <a:pt x="185075" y="56990"/>
                </a:lnTo>
                <a:cubicBezTo>
                  <a:pt x="184980" y="56895"/>
                  <a:pt x="184886" y="56801"/>
                  <a:pt x="184792" y="56707"/>
                </a:cubicBezTo>
                <a:cubicBezTo>
                  <a:pt x="149409" y="21324"/>
                  <a:pt x="92089" y="21324"/>
                  <a:pt x="56707" y="56707"/>
                </a:cubicBezTo>
                <a:cubicBezTo>
                  <a:pt x="21324" y="92089"/>
                  <a:pt x="21324" y="149409"/>
                  <a:pt x="56707" y="184792"/>
                </a:cubicBezTo>
                <a:cubicBezTo>
                  <a:pt x="92089" y="220174"/>
                  <a:pt x="149409" y="220174"/>
                  <a:pt x="184792" y="184792"/>
                </a:cubicBezTo>
                <a:cubicBezTo>
                  <a:pt x="188660" y="180923"/>
                  <a:pt x="192104" y="176819"/>
                  <a:pt x="195123" y="172478"/>
                </a:cubicBezTo>
                <a:cubicBezTo>
                  <a:pt x="199888" y="165638"/>
                  <a:pt x="209324" y="163987"/>
                  <a:pt x="216164" y="168751"/>
                </a:cubicBezTo>
                <a:cubicBezTo>
                  <a:pt x="223005" y="173516"/>
                  <a:pt x="224656" y="182952"/>
                  <a:pt x="219891" y="189792"/>
                </a:cubicBezTo>
                <a:cubicBezTo>
                  <a:pt x="215881" y="195548"/>
                  <a:pt x="211305" y="201020"/>
                  <a:pt x="206163" y="206163"/>
                </a:cubicBezTo>
                <a:cubicBezTo>
                  <a:pt x="158986" y="253340"/>
                  <a:pt x="82512" y="253340"/>
                  <a:pt x="35383" y="206163"/>
                </a:cubicBezTo>
                <a:cubicBezTo>
                  <a:pt x="-11747" y="158986"/>
                  <a:pt x="-11794" y="82559"/>
                  <a:pt x="35383" y="35383"/>
                </a:cubicBezTo>
                <a:cubicBezTo>
                  <a:pt x="82512" y="-11747"/>
                  <a:pt x="158844" y="-11794"/>
                  <a:pt x="206021" y="35241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31" name="Text 29"/>
          <p:cNvSpPr/>
          <p:nvPr/>
        </p:nvSpPr>
        <p:spPr>
          <a:xfrm>
            <a:off x="11624495" y="4106270"/>
            <a:ext cx="978259" cy="338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1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重复操作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624495" y="4484688"/>
            <a:ext cx="309103" cy="2254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996477" y="4887265"/>
            <a:ext cx="4673902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重复上一步操作,支持输入、删除、格式刷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83091" y="5563592"/>
            <a:ext cx="4963756" cy="1461349"/>
          </a:xfrm>
          <a:custGeom>
            <a:avLst/>
            <a:gdLst/>
            <a:ahLst/>
            <a:cxnLst/>
            <a:rect l="l" t="t" r="r" b="b"/>
            <a:pathLst>
              <a:path w="4963756" h="1461349">
                <a:moveTo>
                  <a:pt x="144922" y="0"/>
                </a:moveTo>
                <a:lnTo>
                  <a:pt x="4818834" y="0"/>
                </a:lnTo>
                <a:cubicBezTo>
                  <a:pt x="4898873" y="0"/>
                  <a:pt x="4963756" y="64884"/>
                  <a:pt x="4963756" y="144922"/>
                </a:cubicBezTo>
                <a:lnTo>
                  <a:pt x="4963756" y="1316427"/>
                </a:lnTo>
                <a:cubicBezTo>
                  <a:pt x="4963756" y="1396465"/>
                  <a:pt x="4898873" y="1461349"/>
                  <a:pt x="4818834" y="1461349"/>
                </a:cubicBezTo>
                <a:lnTo>
                  <a:pt x="144922" y="1461349"/>
                </a:lnTo>
                <a:cubicBezTo>
                  <a:pt x="64884" y="1461349"/>
                  <a:pt x="0" y="1396465"/>
                  <a:pt x="0" y="1316427"/>
                </a:cubicBezTo>
                <a:lnTo>
                  <a:pt x="0" y="144922"/>
                </a:lnTo>
                <a:cubicBezTo>
                  <a:pt x="0" y="64937"/>
                  <a:pt x="64937" y="0"/>
                  <a:pt x="14492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6232" dist="1207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676327" y="5833319"/>
            <a:ext cx="483091" cy="483091"/>
          </a:xfrm>
          <a:custGeom>
            <a:avLst/>
            <a:gdLst/>
            <a:ahLst/>
            <a:cxnLst/>
            <a:rect l="l" t="t" r="r" b="b"/>
            <a:pathLst>
              <a:path w="483091" h="483091">
                <a:moveTo>
                  <a:pt x="96618" y="0"/>
                </a:moveTo>
                <a:lnTo>
                  <a:pt x="386473" y="0"/>
                </a:lnTo>
                <a:cubicBezTo>
                  <a:pt x="439833" y="0"/>
                  <a:pt x="483091" y="43257"/>
                  <a:pt x="483091" y="96618"/>
                </a:cubicBezTo>
                <a:lnTo>
                  <a:pt x="483091" y="386473"/>
                </a:lnTo>
                <a:cubicBezTo>
                  <a:pt x="483091" y="439833"/>
                  <a:pt x="439833" y="483091"/>
                  <a:pt x="386473" y="483091"/>
                </a:cubicBezTo>
                <a:lnTo>
                  <a:pt x="96618" y="483091"/>
                </a:lnTo>
                <a:cubicBezTo>
                  <a:pt x="43257" y="483091"/>
                  <a:pt x="0" y="439833"/>
                  <a:pt x="0" y="386473"/>
                </a:cubicBezTo>
                <a:lnTo>
                  <a:pt x="0" y="96618"/>
                </a:lnTo>
                <a:cubicBezTo>
                  <a:pt x="0" y="43257"/>
                  <a:pt x="43257" y="0"/>
                  <a:pt x="96618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782003" y="5954092"/>
            <a:ext cx="271738" cy="241545"/>
          </a:xfrm>
          <a:custGeom>
            <a:avLst/>
            <a:gdLst/>
            <a:ahLst/>
            <a:cxnLst/>
            <a:rect l="l" t="t" r="r" b="b"/>
            <a:pathLst>
              <a:path w="271738" h="241545">
                <a:moveTo>
                  <a:pt x="45526" y="0"/>
                </a:moveTo>
                <a:cubicBezTo>
                  <a:pt x="28872" y="0"/>
                  <a:pt x="15332" y="13540"/>
                  <a:pt x="15332" y="30193"/>
                </a:cubicBezTo>
                <a:lnTo>
                  <a:pt x="15332" y="211352"/>
                </a:lnTo>
                <a:cubicBezTo>
                  <a:pt x="15332" y="228006"/>
                  <a:pt x="28872" y="241545"/>
                  <a:pt x="45526" y="241545"/>
                </a:cubicBezTo>
                <a:lnTo>
                  <a:pt x="166298" y="241545"/>
                </a:lnTo>
                <a:cubicBezTo>
                  <a:pt x="182952" y="241545"/>
                  <a:pt x="196491" y="228006"/>
                  <a:pt x="196491" y="211352"/>
                </a:cubicBezTo>
                <a:lnTo>
                  <a:pt x="196491" y="166062"/>
                </a:lnTo>
                <a:lnTo>
                  <a:pt x="233337" y="166062"/>
                </a:lnTo>
                <a:lnTo>
                  <a:pt x="218712" y="180687"/>
                </a:lnTo>
                <a:cubicBezTo>
                  <a:pt x="214277" y="185122"/>
                  <a:pt x="214277" y="192293"/>
                  <a:pt x="218712" y="196680"/>
                </a:cubicBezTo>
                <a:cubicBezTo>
                  <a:pt x="223146" y="201068"/>
                  <a:pt x="230317" y="201115"/>
                  <a:pt x="234705" y="196680"/>
                </a:cubicBezTo>
                <a:lnTo>
                  <a:pt x="268672" y="162713"/>
                </a:lnTo>
                <a:cubicBezTo>
                  <a:pt x="273107" y="158278"/>
                  <a:pt x="273107" y="151107"/>
                  <a:pt x="268672" y="146720"/>
                </a:cubicBezTo>
                <a:lnTo>
                  <a:pt x="234705" y="112753"/>
                </a:lnTo>
                <a:cubicBezTo>
                  <a:pt x="230270" y="108318"/>
                  <a:pt x="223099" y="108318"/>
                  <a:pt x="218712" y="112753"/>
                </a:cubicBezTo>
                <a:cubicBezTo>
                  <a:pt x="214324" y="117187"/>
                  <a:pt x="214277" y="124358"/>
                  <a:pt x="218712" y="128746"/>
                </a:cubicBezTo>
                <a:lnTo>
                  <a:pt x="233337" y="143370"/>
                </a:lnTo>
                <a:lnTo>
                  <a:pt x="196491" y="143370"/>
                </a:lnTo>
                <a:lnTo>
                  <a:pt x="196491" y="80389"/>
                </a:lnTo>
                <a:cubicBezTo>
                  <a:pt x="196491" y="72369"/>
                  <a:pt x="193331" y="64679"/>
                  <a:pt x="187669" y="59018"/>
                </a:cubicBezTo>
                <a:lnTo>
                  <a:pt x="137379" y="8822"/>
                </a:lnTo>
                <a:cubicBezTo>
                  <a:pt x="131718" y="3161"/>
                  <a:pt x="124075" y="0"/>
                  <a:pt x="116055" y="0"/>
                </a:cubicBezTo>
                <a:lnTo>
                  <a:pt x="45526" y="0"/>
                </a:lnTo>
                <a:close/>
                <a:moveTo>
                  <a:pt x="168893" y="83031"/>
                </a:moveTo>
                <a:lnTo>
                  <a:pt x="124783" y="83031"/>
                </a:lnTo>
                <a:cubicBezTo>
                  <a:pt x="118508" y="83031"/>
                  <a:pt x="113460" y="77983"/>
                  <a:pt x="113460" y="71709"/>
                </a:cubicBezTo>
                <a:lnTo>
                  <a:pt x="113460" y="27598"/>
                </a:lnTo>
                <a:lnTo>
                  <a:pt x="168893" y="83031"/>
                </a:lnTo>
                <a:close/>
                <a:moveTo>
                  <a:pt x="105912" y="154740"/>
                </a:moveTo>
                <a:cubicBezTo>
                  <a:pt x="105912" y="148465"/>
                  <a:pt x="110960" y="143418"/>
                  <a:pt x="117234" y="143418"/>
                </a:cubicBezTo>
                <a:lnTo>
                  <a:pt x="166298" y="143418"/>
                </a:lnTo>
                <a:lnTo>
                  <a:pt x="166298" y="166062"/>
                </a:lnTo>
                <a:lnTo>
                  <a:pt x="117234" y="166062"/>
                </a:lnTo>
                <a:cubicBezTo>
                  <a:pt x="110960" y="166062"/>
                  <a:pt x="105912" y="161014"/>
                  <a:pt x="105912" y="15474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37" name="Text 35"/>
          <p:cNvSpPr/>
          <p:nvPr/>
        </p:nvSpPr>
        <p:spPr>
          <a:xfrm>
            <a:off x="1304345" y="5756828"/>
            <a:ext cx="760868" cy="338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1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另存为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304345" y="6135251"/>
            <a:ext cx="415408" cy="2254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F12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76327" y="6537823"/>
            <a:ext cx="4673902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快速另存为PDF或其他格式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643103" y="5563592"/>
            <a:ext cx="4963756" cy="1461349"/>
          </a:xfrm>
          <a:custGeom>
            <a:avLst/>
            <a:gdLst/>
            <a:ahLst/>
            <a:cxnLst/>
            <a:rect l="l" t="t" r="r" b="b"/>
            <a:pathLst>
              <a:path w="4963756" h="1461349">
                <a:moveTo>
                  <a:pt x="144922" y="0"/>
                </a:moveTo>
                <a:lnTo>
                  <a:pt x="4818834" y="0"/>
                </a:lnTo>
                <a:cubicBezTo>
                  <a:pt x="4898873" y="0"/>
                  <a:pt x="4963756" y="64884"/>
                  <a:pt x="4963756" y="144922"/>
                </a:cubicBezTo>
                <a:lnTo>
                  <a:pt x="4963756" y="1316427"/>
                </a:lnTo>
                <a:cubicBezTo>
                  <a:pt x="4963756" y="1396465"/>
                  <a:pt x="4898873" y="1461349"/>
                  <a:pt x="4818834" y="1461349"/>
                </a:cubicBezTo>
                <a:lnTo>
                  <a:pt x="144922" y="1461349"/>
                </a:lnTo>
                <a:cubicBezTo>
                  <a:pt x="64884" y="1461349"/>
                  <a:pt x="0" y="1396465"/>
                  <a:pt x="0" y="1316427"/>
                </a:cubicBezTo>
                <a:lnTo>
                  <a:pt x="0" y="144922"/>
                </a:lnTo>
                <a:cubicBezTo>
                  <a:pt x="0" y="64937"/>
                  <a:pt x="64937" y="0"/>
                  <a:pt x="14492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6232" dist="1207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1" name="Shape 39"/>
          <p:cNvSpPr/>
          <p:nvPr/>
        </p:nvSpPr>
        <p:spPr>
          <a:xfrm>
            <a:off x="5836339" y="5833319"/>
            <a:ext cx="483091" cy="483091"/>
          </a:xfrm>
          <a:custGeom>
            <a:avLst/>
            <a:gdLst/>
            <a:ahLst/>
            <a:cxnLst/>
            <a:rect l="l" t="t" r="r" b="b"/>
            <a:pathLst>
              <a:path w="483091" h="483091">
                <a:moveTo>
                  <a:pt x="96618" y="0"/>
                </a:moveTo>
                <a:lnTo>
                  <a:pt x="386473" y="0"/>
                </a:lnTo>
                <a:cubicBezTo>
                  <a:pt x="439833" y="0"/>
                  <a:pt x="483091" y="43257"/>
                  <a:pt x="483091" y="96618"/>
                </a:cubicBezTo>
                <a:lnTo>
                  <a:pt x="483091" y="386473"/>
                </a:lnTo>
                <a:cubicBezTo>
                  <a:pt x="483091" y="439833"/>
                  <a:pt x="439833" y="483091"/>
                  <a:pt x="386473" y="483091"/>
                </a:cubicBezTo>
                <a:lnTo>
                  <a:pt x="96618" y="483091"/>
                </a:lnTo>
                <a:cubicBezTo>
                  <a:pt x="43257" y="483091"/>
                  <a:pt x="0" y="439833"/>
                  <a:pt x="0" y="386473"/>
                </a:cubicBezTo>
                <a:lnTo>
                  <a:pt x="0" y="96618"/>
                </a:lnTo>
                <a:cubicBezTo>
                  <a:pt x="0" y="43257"/>
                  <a:pt x="43257" y="0"/>
                  <a:pt x="96618" y="0"/>
                </a:cubicBezTo>
                <a:close/>
              </a:path>
            </a:pathLst>
          </a:custGeom>
          <a:solidFill>
            <a:srgbClr val="036C7C">
              <a:alpha val="1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5972208" y="5954092"/>
            <a:ext cx="211352" cy="241545"/>
          </a:xfrm>
          <a:custGeom>
            <a:avLst/>
            <a:gdLst/>
            <a:ahLst/>
            <a:cxnLst/>
            <a:rect l="l" t="t" r="r" b="b"/>
            <a:pathLst>
              <a:path w="211352" h="241545">
                <a:moveTo>
                  <a:pt x="36468" y="1179"/>
                </a:moveTo>
                <a:cubicBezTo>
                  <a:pt x="40289" y="-755"/>
                  <a:pt x="44912" y="-330"/>
                  <a:pt x="48309" y="2264"/>
                </a:cubicBezTo>
                <a:lnTo>
                  <a:pt x="199275" y="115442"/>
                </a:lnTo>
                <a:cubicBezTo>
                  <a:pt x="203191" y="118367"/>
                  <a:pt x="204747" y="123462"/>
                  <a:pt x="203238" y="128085"/>
                </a:cubicBezTo>
                <a:cubicBezTo>
                  <a:pt x="201728" y="132708"/>
                  <a:pt x="197388" y="135822"/>
                  <a:pt x="192481" y="135822"/>
                </a:cubicBezTo>
                <a:lnTo>
                  <a:pt x="120631" y="135822"/>
                </a:lnTo>
                <a:lnTo>
                  <a:pt x="162571" y="219655"/>
                </a:lnTo>
                <a:cubicBezTo>
                  <a:pt x="166298" y="227109"/>
                  <a:pt x="163279" y="236167"/>
                  <a:pt x="155825" y="239894"/>
                </a:cubicBezTo>
                <a:cubicBezTo>
                  <a:pt x="148371" y="243621"/>
                  <a:pt x="139313" y="240602"/>
                  <a:pt x="135586" y="233148"/>
                </a:cubicBezTo>
                <a:lnTo>
                  <a:pt x="93646" y="149315"/>
                </a:lnTo>
                <a:lnTo>
                  <a:pt x="50574" y="206776"/>
                </a:lnTo>
                <a:cubicBezTo>
                  <a:pt x="47649" y="210692"/>
                  <a:pt x="42553" y="212249"/>
                  <a:pt x="37930" y="210739"/>
                </a:cubicBezTo>
                <a:cubicBezTo>
                  <a:pt x="33307" y="209229"/>
                  <a:pt x="30193" y="204889"/>
                  <a:pt x="30193" y="200030"/>
                </a:cubicBezTo>
                <a:lnTo>
                  <a:pt x="30193" y="11322"/>
                </a:lnTo>
                <a:cubicBezTo>
                  <a:pt x="30193" y="7029"/>
                  <a:pt x="32599" y="3114"/>
                  <a:pt x="36468" y="1179"/>
                </a:cubicBezTo>
                <a:close/>
              </a:path>
            </a:pathLst>
          </a:custGeom>
          <a:solidFill>
            <a:srgbClr val="036C7C"/>
          </a:solidFill>
          <a:ln/>
        </p:spPr>
      </p:sp>
      <p:sp>
        <p:nvSpPr>
          <p:cNvPr id="43" name="Text 41"/>
          <p:cNvSpPr/>
          <p:nvPr/>
        </p:nvSpPr>
        <p:spPr>
          <a:xfrm>
            <a:off x="6464357" y="5756828"/>
            <a:ext cx="1062799" cy="338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1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右键菜单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64357" y="6135251"/>
            <a:ext cx="1052861" cy="2254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b="1" dirty="0">
                <a:solidFill>
                  <a:srgbClr val="036C7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Shift+F10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836339" y="6537823"/>
            <a:ext cx="4673902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替代鼠标右键,减少手部移动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0803240" y="5563592"/>
            <a:ext cx="4963756" cy="1461349"/>
          </a:xfrm>
          <a:custGeom>
            <a:avLst/>
            <a:gdLst/>
            <a:ahLst/>
            <a:cxnLst/>
            <a:rect l="l" t="t" r="r" b="b"/>
            <a:pathLst>
              <a:path w="4963756" h="1461349">
                <a:moveTo>
                  <a:pt x="144922" y="0"/>
                </a:moveTo>
                <a:lnTo>
                  <a:pt x="4818834" y="0"/>
                </a:lnTo>
                <a:cubicBezTo>
                  <a:pt x="4898873" y="0"/>
                  <a:pt x="4963756" y="64884"/>
                  <a:pt x="4963756" y="144922"/>
                </a:cubicBezTo>
                <a:lnTo>
                  <a:pt x="4963756" y="1316427"/>
                </a:lnTo>
                <a:cubicBezTo>
                  <a:pt x="4963756" y="1396465"/>
                  <a:pt x="4898873" y="1461349"/>
                  <a:pt x="4818834" y="1461349"/>
                </a:cubicBezTo>
                <a:lnTo>
                  <a:pt x="144922" y="1461349"/>
                </a:lnTo>
                <a:cubicBezTo>
                  <a:pt x="64884" y="1461349"/>
                  <a:pt x="0" y="1396465"/>
                  <a:pt x="0" y="1316427"/>
                </a:cubicBezTo>
                <a:lnTo>
                  <a:pt x="0" y="144922"/>
                </a:lnTo>
                <a:cubicBezTo>
                  <a:pt x="0" y="64937"/>
                  <a:pt x="64937" y="0"/>
                  <a:pt x="14492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6232" dist="1207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7" name="Shape 45"/>
          <p:cNvSpPr/>
          <p:nvPr/>
        </p:nvSpPr>
        <p:spPr>
          <a:xfrm>
            <a:off x="10996477" y="5833319"/>
            <a:ext cx="483091" cy="483091"/>
          </a:xfrm>
          <a:custGeom>
            <a:avLst/>
            <a:gdLst/>
            <a:ahLst/>
            <a:cxnLst/>
            <a:rect l="l" t="t" r="r" b="b"/>
            <a:pathLst>
              <a:path w="483091" h="483091">
                <a:moveTo>
                  <a:pt x="96618" y="0"/>
                </a:moveTo>
                <a:lnTo>
                  <a:pt x="386473" y="0"/>
                </a:lnTo>
                <a:cubicBezTo>
                  <a:pt x="439833" y="0"/>
                  <a:pt x="483091" y="43257"/>
                  <a:pt x="483091" y="96618"/>
                </a:cubicBezTo>
                <a:lnTo>
                  <a:pt x="483091" y="386473"/>
                </a:lnTo>
                <a:cubicBezTo>
                  <a:pt x="483091" y="439833"/>
                  <a:pt x="439833" y="483091"/>
                  <a:pt x="386473" y="483091"/>
                </a:cubicBezTo>
                <a:lnTo>
                  <a:pt x="96618" y="483091"/>
                </a:lnTo>
                <a:cubicBezTo>
                  <a:pt x="43257" y="483091"/>
                  <a:pt x="0" y="439833"/>
                  <a:pt x="0" y="386473"/>
                </a:cubicBezTo>
                <a:lnTo>
                  <a:pt x="0" y="96618"/>
                </a:lnTo>
                <a:cubicBezTo>
                  <a:pt x="0" y="43257"/>
                  <a:pt x="43257" y="0"/>
                  <a:pt x="96618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11132346" y="5954092"/>
            <a:ext cx="211352" cy="241545"/>
          </a:xfrm>
          <a:custGeom>
            <a:avLst/>
            <a:gdLst/>
            <a:ahLst/>
            <a:cxnLst/>
            <a:rect l="l" t="t" r="r" b="b"/>
            <a:pathLst>
              <a:path w="211352" h="241545">
                <a:moveTo>
                  <a:pt x="0" y="45290"/>
                </a:moveTo>
                <a:cubicBezTo>
                  <a:pt x="0" y="36939"/>
                  <a:pt x="6746" y="30193"/>
                  <a:pt x="15097" y="30193"/>
                </a:cubicBezTo>
                <a:lnTo>
                  <a:pt x="196256" y="30193"/>
                </a:lnTo>
                <a:cubicBezTo>
                  <a:pt x="204606" y="30193"/>
                  <a:pt x="211352" y="36939"/>
                  <a:pt x="211352" y="45290"/>
                </a:cubicBezTo>
                <a:cubicBezTo>
                  <a:pt x="211352" y="53640"/>
                  <a:pt x="204606" y="60386"/>
                  <a:pt x="196256" y="60386"/>
                </a:cubicBezTo>
                <a:lnTo>
                  <a:pt x="15097" y="60386"/>
                </a:lnTo>
                <a:cubicBezTo>
                  <a:pt x="6746" y="60386"/>
                  <a:pt x="0" y="53640"/>
                  <a:pt x="0" y="45290"/>
                </a:cubicBezTo>
                <a:close/>
                <a:moveTo>
                  <a:pt x="0" y="120773"/>
                </a:moveTo>
                <a:cubicBezTo>
                  <a:pt x="0" y="112422"/>
                  <a:pt x="6746" y="105676"/>
                  <a:pt x="15097" y="105676"/>
                </a:cubicBezTo>
                <a:lnTo>
                  <a:pt x="196256" y="105676"/>
                </a:lnTo>
                <a:cubicBezTo>
                  <a:pt x="204606" y="105676"/>
                  <a:pt x="211352" y="112422"/>
                  <a:pt x="211352" y="120773"/>
                </a:cubicBezTo>
                <a:cubicBezTo>
                  <a:pt x="211352" y="129123"/>
                  <a:pt x="204606" y="135869"/>
                  <a:pt x="196256" y="135869"/>
                </a:cubicBezTo>
                <a:lnTo>
                  <a:pt x="15097" y="135869"/>
                </a:lnTo>
                <a:cubicBezTo>
                  <a:pt x="6746" y="135869"/>
                  <a:pt x="0" y="129123"/>
                  <a:pt x="0" y="120773"/>
                </a:cubicBezTo>
                <a:close/>
                <a:moveTo>
                  <a:pt x="211352" y="196256"/>
                </a:moveTo>
                <a:cubicBezTo>
                  <a:pt x="211352" y="204606"/>
                  <a:pt x="204606" y="211352"/>
                  <a:pt x="196256" y="211352"/>
                </a:cubicBezTo>
                <a:lnTo>
                  <a:pt x="15097" y="211352"/>
                </a:lnTo>
                <a:cubicBezTo>
                  <a:pt x="6746" y="211352"/>
                  <a:pt x="0" y="204606"/>
                  <a:pt x="0" y="196256"/>
                </a:cubicBezTo>
                <a:cubicBezTo>
                  <a:pt x="0" y="187905"/>
                  <a:pt x="6746" y="181159"/>
                  <a:pt x="15097" y="181159"/>
                </a:cubicBezTo>
                <a:lnTo>
                  <a:pt x="196256" y="181159"/>
                </a:lnTo>
                <a:cubicBezTo>
                  <a:pt x="204606" y="181159"/>
                  <a:pt x="211352" y="187905"/>
                  <a:pt x="211352" y="196256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49" name="Text 47"/>
          <p:cNvSpPr/>
          <p:nvPr/>
        </p:nvSpPr>
        <p:spPr>
          <a:xfrm>
            <a:off x="11624495" y="5756828"/>
            <a:ext cx="1195649" cy="338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1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功能区导航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624495" y="6135251"/>
            <a:ext cx="915608" cy="2254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Alt+字母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996477" y="6537823"/>
            <a:ext cx="4673902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2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按Alt键显示字母,快速访问功能区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07245" y="7214150"/>
            <a:ext cx="15265664" cy="1135263"/>
          </a:xfrm>
          <a:custGeom>
            <a:avLst/>
            <a:gdLst/>
            <a:ahLst/>
            <a:cxnLst/>
            <a:rect l="l" t="t" r="r" b="b"/>
            <a:pathLst>
              <a:path w="15265664" h="1135263">
                <a:moveTo>
                  <a:pt x="48309" y="0"/>
                </a:moveTo>
                <a:lnTo>
                  <a:pt x="15120737" y="0"/>
                </a:lnTo>
                <a:cubicBezTo>
                  <a:pt x="15200778" y="0"/>
                  <a:pt x="15265664" y="64886"/>
                  <a:pt x="15265664" y="144928"/>
                </a:cubicBezTo>
                <a:lnTo>
                  <a:pt x="15265664" y="990335"/>
                </a:lnTo>
                <a:cubicBezTo>
                  <a:pt x="15265664" y="1070377"/>
                  <a:pt x="15200778" y="1135263"/>
                  <a:pt x="15120737" y="1135263"/>
                </a:cubicBezTo>
                <a:lnTo>
                  <a:pt x="48309" y="1135263"/>
                </a:lnTo>
                <a:cubicBezTo>
                  <a:pt x="21629" y="1135263"/>
                  <a:pt x="0" y="1113634"/>
                  <a:pt x="0" y="1086954"/>
                </a:cubicBezTo>
                <a:lnTo>
                  <a:pt x="0" y="48309"/>
                </a:lnTo>
                <a:cubicBezTo>
                  <a:pt x="0" y="21647"/>
                  <a:pt x="21647" y="0"/>
                  <a:pt x="48309" y="0"/>
                </a:cubicBezTo>
                <a:close/>
              </a:path>
            </a:pathLst>
          </a:custGeom>
          <a:solidFill>
            <a:srgbClr val="FFF9EC"/>
          </a:solidFill>
          <a:ln/>
        </p:spPr>
      </p:sp>
      <p:sp>
        <p:nvSpPr>
          <p:cNvPr id="53" name="Shape 51"/>
          <p:cNvSpPr/>
          <p:nvPr/>
        </p:nvSpPr>
        <p:spPr>
          <a:xfrm>
            <a:off x="507245" y="7214150"/>
            <a:ext cx="48309" cy="1135263"/>
          </a:xfrm>
          <a:custGeom>
            <a:avLst/>
            <a:gdLst/>
            <a:ahLst/>
            <a:cxnLst/>
            <a:rect l="l" t="t" r="r" b="b"/>
            <a:pathLst>
              <a:path w="48309" h="1135263">
                <a:moveTo>
                  <a:pt x="48309" y="0"/>
                </a:moveTo>
                <a:lnTo>
                  <a:pt x="48309" y="0"/>
                </a:lnTo>
                <a:lnTo>
                  <a:pt x="48309" y="1135263"/>
                </a:lnTo>
                <a:lnTo>
                  <a:pt x="48309" y="1135263"/>
                </a:lnTo>
                <a:cubicBezTo>
                  <a:pt x="21629" y="1135263"/>
                  <a:pt x="0" y="1113634"/>
                  <a:pt x="0" y="1086954"/>
                </a:cubicBezTo>
                <a:lnTo>
                  <a:pt x="0" y="48309"/>
                </a:lnTo>
                <a:cubicBezTo>
                  <a:pt x="0" y="21629"/>
                  <a:pt x="21629" y="0"/>
                  <a:pt x="48309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54" name="Shape 52"/>
          <p:cNvSpPr/>
          <p:nvPr/>
        </p:nvSpPr>
        <p:spPr>
          <a:xfrm>
            <a:off x="724636" y="7407386"/>
            <a:ext cx="579709" cy="579709"/>
          </a:xfrm>
          <a:custGeom>
            <a:avLst/>
            <a:gdLst/>
            <a:ahLst/>
            <a:cxnLst/>
            <a:rect l="l" t="t" r="r" b="b"/>
            <a:pathLst>
              <a:path w="579709" h="579709">
                <a:moveTo>
                  <a:pt x="144927" y="0"/>
                </a:moveTo>
                <a:lnTo>
                  <a:pt x="434782" y="0"/>
                </a:lnTo>
                <a:cubicBezTo>
                  <a:pt x="514823" y="0"/>
                  <a:pt x="579709" y="64886"/>
                  <a:pt x="579709" y="144927"/>
                </a:cubicBezTo>
                <a:lnTo>
                  <a:pt x="579709" y="434782"/>
                </a:lnTo>
                <a:cubicBezTo>
                  <a:pt x="579709" y="514823"/>
                  <a:pt x="514823" y="579709"/>
                  <a:pt x="434782" y="579709"/>
                </a:cubicBezTo>
                <a:lnTo>
                  <a:pt x="144927" y="579709"/>
                </a:lnTo>
                <a:cubicBezTo>
                  <a:pt x="64886" y="579709"/>
                  <a:pt x="0" y="514823"/>
                  <a:pt x="0" y="434782"/>
                </a:cubicBezTo>
                <a:lnTo>
                  <a:pt x="0" y="144927"/>
                </a:lnTo>
                <a:cubicBezTo>
                  <a:pt x="0" y="64886"/>
                  <a:pt x="64886" y="0"/>
                  <a:pt x="144927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55" name="Shape 53"/>
          <p:cNvSpPr/>
          <p:nvPr/>
        </p:nvSpPr>
        <p:spPr>
          <a:xfrm>
            <a:off x="923911" y="7576468"/>
            <a:ext cx="181159" cy="241545"/>
          </a:xfrm>
          <a:custGeom>
            <a:avLst/>
            <a:gdLst/>
            <a:ahLst/>
            <a:cxnLst/>
            <a:rect l="l" t="t" r="r" b="b"/>
            <a:pathLst>
              <a:path w="181159" h="241545">
                <a:moveTo>
                  <a:pt x="138181" y="181159"/>
                </a:moveTo>
                <a:cubicBezTo>
                  <a:pt x="141625" y="170639"/>
                  <a:pt x="148513" y="161109"/>
                  <a:pt x="156297" y="152900"/>
                </a:cubicBezTo>
                <a:cubicBezTo>
                  <a:pt x="171724" y="136671"/>
                  <a:pt x="181159" y="114734"/>
                  <a:pt x="181159" y="90579"/>
                </a:cubicBezTo>
                <a:cubicBezTo>
                  <a:pt x="181159" y="40572"/>
                  <a:pt x="140587" y="0"/>
                  <a:pt x="90579" y="0"/>
                </a:cubicBezTo>
                <a:cubicBezTo>
                  <a:pt x="40572" y="0"/>
                  <a:pt x="0" y="40572"/>
                  <a:pt x="0" y="90579"/>
                </a:cubicBezTo>
                <a:cubicBezTo>
                  <a:pt x="0" y="114734"/>
                  <a:pt x="9435" y="136671"/>
                  <a:pt x="24862" y="152900"/>
                </a:cubicBezTo>
                <a:cubicBezTo>
                  <a:pt x="32646" y="161109"/>
                  <a:pt x="39581" y="170639"/>
                  <a:pt x="42978" y="181159"/>
                </a:cubicBezTo>
                <a:lnTo>
                  <a:pt x="138134" y="181159"/>
                </a:lnTo>
                <a:close/>
                <a:moveTo>
                  <a:pt x="135869" y="203804"/>
                </a:moveTo>
                <a:lnTo>
                  <a:pt x="45290" y="203804"/>
                </a:lnTo>
                <a:lnTo>
                  <a:pt x="45290" y="211352"/>
                </a:lnTo>
                <a:cubicBezTo>
                  <a:pt x="45290" y="232204"/>
                  <a:pt x="62179" y="249094"/>
                  <a:pt x="83031" y="249094"/>
                </a:cubicBezTo>
                <a:lnTo>
                  <a:pt x="98128" y="249094"/>
                </a:lnTo>
                <a:cubicBezTo>
                  <a:pt x="118980" y="249094"/>
                  <a:pt x="135869" y="232204"/>
                  <a:pt x="135869" y="211352"/>
                </a:cubicBezTo>
                <a:lnTo>
                  <a:pt x="135869" y="203804"/>
                </a:lnTo>
                <a:close/>
                <a:moveTo>
                  <a:pt x="86805" y="52838"/>
                </a:moveTo>
                <a:cubicBezTo>
                  <a:pt x="68029" y="52838"/>
                  <a:pt x="52838" y="68029"/>
                  <a:pt x="52838" y="86805"/>
                </a:cubicBezTo>
                <a:cubicBezTo>
                  <a:pt x="52838" y="93080"/>
                  <a:pt x="47790" y="98128"/>
                  <a:pt x="41516" y="98128"/>
                </a:cubicBezTo>
                <a:cubicBezTo>
                  <a:pt x="35241" y="98128"/>
                  <a:pt x="30193" y="93080"/>
                  <a:pt x="30193" y="86805"/>
                </a:cubicBezTo>
                <a:cubicBezTo>
                  <a:pt x="30193" y="55527"/>
                  <a:pt x="55527" y="30193"/>
                  <a:pt x="86805" y="30193"/>
                </a:cubicBezTo>
                <a:cubicBezTo>
                  <a:pt x="93080" y="30193"/>
                  <a:pt x="98128" y="35241"/>
                  <a:pt x="98128" y="41516"/>
                </a:cubicBezTo>
                <a:cubicBezTo>
                  <a:pt x="98128" y="47790"/>
                  <a:pt x="93080" y="52838"/>
                  <a:pt x="86805" y="528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1497581" y="7407386"/>
            <a:ext cx="14057938" cy="338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0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效率提升关键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497581" y="7842167"/>
            <a:ext cx="14033783" cy="314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22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研究表明,掌握快捷键可减少</a:t>
            </a:r>
            <a:r>
              <a:rPr lang="en-US" sz="1522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80%的鼠标操作时间</a:t>
            </a:r>
            <a:r>
              <a:rPr lang="en-US" sz="1522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,双手无需在键盘和鼠标间频繁切换,大幅提升持续输入效率。建议先掌握5-10个最常用的快捷键,逐步养成肌肉记忆。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534" y="459534"/>
            <a:ext cx="1542884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kern="0" spc="72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 EXCLUSIVE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59534" y="827160"/>
            <a:ext cx="15612653" cy="551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342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Word专属快捷键:文档编辑高手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2510" y="1654321"/>
            <a:ext cx="7513374" cy="1332647"/>
          </a:xfrm>
          <a:custGeom>
            <a:avLst/>
            <a:gdLst/>
            <a:ahLst/>
            <a:cxnLst/>
            <a:rect l="l" t="t" r="r" b="b"/>
            <a:pathLst>
              <a:path w="7513374" h="1332647">
                <a:moveTo>
                  <a:pt x="45953" y="0"/>
                </a:moveTo>
                <a:lnTo>
                  <a:pt x="7375511" y="0"/>
                </a:lnTo>
                <a:cubicBezTo>
                  <a:pt x="7451651" y="0"/>
                  <a:pt x="7513374" y="61723"/>
                  <a:pt x="7513374" y="137862"/>
                </a:cubicBezTo>
                <a:lnTo>
                  <a:pt x="7513374" y="1194785"/>
                </a:lnTo>
                <a:cubicBezTo>
                  <a:pt x="7513374" y="1270924"/>
                  <a:pt x="7451651" y="1332647"/>
                  <a:pt x="7375511" y="1332647"/>
                </a:cubicBez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482510" y="1654321"/>
            <a:ext cx="45953" cy="1332647"/>
          </a:xfrm>
          <a:custGeom>
            <a:avLst/>
            <a:gdLst/>
            <a:ahLst/>
            <a:cxnLst/>
            <a:rect l="l" t="t" r="r" b="b"/>
            <a:pathLst>
              <a:path w="45953" h="1332647">
                <a:moveTo>
                  <a:pt x="45953" y="0"/>
                </a:moveTo>
                <a:lnTo>
                  <a:pt x="45953" y="0"/>
                </a:lnTo>
                <a:lnTo>
                  <a:pt x="45953" y="1332647"/>
                </a:ln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6" name="Text 4"/>
          <p:cNvSpPr/>
          <p:nvPr/>
        </p:nvSpPr>
        <p:spPr>
          <a:xfrm>
            <a:off x="735254" y="1953018"/>
            <a:ext cx="1263717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选中整句话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138363" y="1884088"/>
            <a:ext cx="1619856" cy="459534"/>
          </a:xfrm>
          <a:custGeom>
            <a:avLst/>
            <a:gdLst/>
            <a:ahLst/>
            <a:cxnLst/>
            <a:rect l="l" t="t" r="r" b="b"/>
            <a:pathLst>
              <a:path w="1619856" h="459534">
                <a:moveTo>
                  <a:pt x="91907" y="0"/>
                </a:moveTo>
                <a:lnTo>
                  <a:pt x="1527949" y="0"/>
                </a:lnTo>
                <a:cubicBezTo>
                  <a:pt x="1578708" y="0"/>
                  <a:pt x="1619856" y="41148"/>
                  <a:pt x="1619856" y="91907"/>
                </a:cubicBezTo>
                <a:lnTo>
                  <a:pt x="1619856" y="367627"/>
                </a:lnTo>
                <a:cubicBezTo>
                  <a:pt x="1619856" y="418386"/>
                  <a:pt x="1578708" y="459534"/>
                  <a:pt x="1527949" y="459534"/>
                </a:cubicBezTo>
                <a:lnTo>
                  <a:pt x="91907" y="459534"/>
                </a:lnTo>
                <a:cubicBezTo>
                  <a:pt x="41148" y="459534"/>
                  <a:pt x="0" y="418386"/>
                  <a:pt x="0" y="367627"/>
                </a:cubicBezTo>
                <a:lnTo>
                  <a:pt x="0" y="91907"/>
                </a:lnTo>
                <a:cubicBezTo>
                  <a:pt x="0" y="41148"/>
                  <a:pt x="41148" y="0"/>
                  <a:pt x="91907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138363" y="1884088"/>
            <a:ext cx="1711763" cy="459534"/>
          </a:xfrm>
          <a:prstGeom prst="rect">
            <a:avLst/>
          </a:prstGeom>
          <a:noFill/>
          <a:ln/>
        </p:spPr>
        <p:txBody>
          <a:bodyPr wrap="square" lIns="183813" tIns="91907" rIns="183813" bIns="91907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Ctrl+鼠标左键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35254" y="2481481"/>
            <a:ext cx="712277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定位到相邻句号之间的任意位置,自动选中整句话,比拖动鼠标更高效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2510" y="3170782"/>
            <a:ext cx="7513374" cy="1332647"/>
          </a:xfrm>
          <a:custGeom>
            <a:avLst/>
            <a:gdLst/>
            <a:ahLst/>
            <a:cxnLst/>
            <a:rect l="l" t="t" r="r" b="b"/>
            <a:pathLst>
              <a:path w="7513374" h="1332647">
                <a:moveTo>
                  <a:pt x="45953" y="0"/>
                </a:moveTo>
                <a:lnTo>
                  <a:pt x="7375511" y="0"/>
                </a:lnTo>
                <a:cubicBezTo>
                  <a:pt x="7451651" y="0"/>
                  <a:pt x="7513374" y="61723"/>
                  <a:pt x="7513374" y="137862"/>
                </a:cubicBezTo>
                <a:lnTo>
                  <a:pt x="7513374" y="1194785"/>
                </a:lnTo>
                <a:cubicBezTo>
                  <a:pt x="7513374" y="1270924"/>
                  <a:pt x="7451651" y="1332647"/>
                  <a:pt x="7375511" y="1332647"/>
                </a:cubicBez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482510" y="3170782"/>
            <a:ext cx="45953" cy="1332647"/>
          </a:xfrm>
          <a:custGeom>
            <a:avLst/>
            <a:gdLst/>
            <a:ahLst/>
            <a:cxnLst/>
            <a:rect l="l" t="t" r="r" b="b"/>
            <a:pathLst>
              <a:path w="45953" h="1332647">
                <a:moveTo>
                  <a:pt x="45953" y="0"/>
                </a:moveTo>
                <a:lnTo>
                  <a:pt x="45953" y="0"/>
                </a:lnTo>
                <a:lnTo>
                  <a:pt x="45953" y="1332647"/>
                </a:ln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12" name="Text 10"/>
          <p:cNvSpPr/>
          <p:nvPr/>
        </p:nvSpPr>
        <p:spPr>
          <a:xfrm>
            <a:off x="735254" y="3469478"/>
            <a:ext cx="1723251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英文大小写切换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584853" y="3400548"/>
            <a:ext cx="1171811" cy="459534"/>
          </a:xfrm>
          <a:custGeom>
            <a:avLst/>
            <a:gdLst/>
            <a:ahLst/>
            <a:cxnLst/>
            <a:rect l="l" t="t" r="r" b="b"/>
            <a:pathLst>
              <a:path w="1171811" h="459534">
                <a:moveTo>
                  <a:pt x="91907" y="0"/>
                </a:moveTo>
                <a:lnTo>
                  <a:pt x="1079904" y="0"/>
                </a:lnTo>
                <a:cubicBezTo>
                  <a:pt x="1130663" y="0"/>
                  <a:pt x="1171811" y="41148"/>
                  <a:pt x="1171811" y="91907"/>
                </a:cubicBezTo>
                <a:lnTo>
                  <a:pt x="1171811" y="367627"/>
                </a:lnTo>
                <a:cubicBezTo>
                  <a:pt x="1171811" y="418386"/>
                  <a:pt x="1130663" y="459534"/>
                  <a:pt x="1079904" y="459534"/>
                </a:cubicBezTo>
                <a:lnTo>
                  <a:pt x="91907" y="459534"/>
                </a:lnTo>
                <a:cubicBezTo>
                  <a:pt x="41148" y="459534"/>
                  <a:pt x="0" y="418386"/>
                  <a:pt x="0" y="367627"/>
                </a:cubicBezTo>
                <a:lnTo>
                  <a:pt x="0" y="91907"/>
                </a:lnTo>
                <a:cubicBezTo>
                  <a:pt x="0" y="41148"/>
                  <a:pt x="41148" y="0"/>
                  <a:pt x="91907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584853" y="3400548"/>
            <a:ext cx="1263717" cy="459534"/>
          </a:xfrm>
          <a:prstGeom prst="rect">
            <a:avLst/>
          </a:prstGeom>
          <a:noFill/>
          <a:ln/>
        </p:spPr>
        <p:txBody>
          <a:bodyPr wrap="square" lIns="183813" tIns="91907" rIns="183813" bIns="91907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Shift+F3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5254" y="3997942"/>
            <a:ext cx="712277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在全大写、全小写、句首字母大写之间循环切换,快速格式化英文文本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82510" y="4687242"/>
            <a:ext cx="7513374" cy="1332647"/>
          </a:xfrm>
          <a:custGeom>
            <a:avLst/>
            <a:gdLst/>
            <a:ahLst/>
            <a:cxnLst/>
            <a:rect l="l" t="t" r="r" b="b"/>
            <a:pathLst>
              <a:path w="7513374" h="1332647">
                <a:moveTo>
                  <a:pt x="45953" y="0"/>
                </a:moveTo>
                <a:lnTo>
                  <a:pt x="7375511" y="0"/>
                </a:lnTo>
                <a:cubicBezTo>
                  <a:pt x="7451651" y="0"/>
                  <a:pt x="7513374" y="61723"/>
                  <a:pt x="7513374" y="137862"/>
                </a:cubicBezTo>
                <a:lnTo>
                  <a:pt x="7513374" y="1194785"/>
                </a:lnTo>
                <a:cubicBezTo>
                  <a:pt x="7513374" y="1270924"/>
                  <a:pt x="7451651" y="1332647"/>
                  <a:pt x="7375511" y="1332647"/>
                </a:cubicBez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482510" y="4687242"/>
            <a:ext cx="45953" cy="1332647"/>
          </a:xfrm>
          <a:custGeom>
            <a:avLst/>
            <a:gdLst/>
            <a:ahLst/>
            <a:cxnLst/>
            <a:rect l="l" t="t" r="r" b="b"/>
            <a:pathLst>
              <a:path w="45953" h="1332647">
                <a:moveTo>
                  <a:pt x="45953" y="0"/>
                </a:moveTo>
                <a:lnTo>
                  <a:pt x="45953" y="0"/>
                </a:lnTo>
                <a:lnTo>
                  <a:pt x="45953" y="1332647"/>
                </a:ln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18" name="Text 16"/>
          <p:cNvSpPr/>
          <p:nvPr/>
        </p:nvSpPr>
        <p:spPr>
          <a:xfrm>
            <a:off x="735254" y="4985939"/>
            <a:ext cx="1493484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调整段落位置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079486" y="4917009"/>
            <a:ext cx="1677298" cy="459534"/>
          </a:xfrm>
          <a:custGeom>
            <a:avLst/>
            <a:gdLst/>
            <a:ahLst/>
            <a:cxnLst/>
            <a:rect l="l" t="t" r="r" b="b"/>
            <a:pathLst>
              <a:path w="1677298" h="459534">
                <a:moveTo>
                  <a:pt x="91907" y="0"/>
                </a:moveTo>
                <a:lnTo>
                  <a:pt x="1585391" y="0"/>
                </a:lnTo>
                <a:cubicBezTo>
                  <a:pt x="1636149" y="0"/>
                  <a:pt x="1677298" y="41148"/>
                  <a:pt x="1677298" y="91907"/>
                </a:cubicBezTo>
                <a:lnTo>
                  <a:pt x="1677298" y="367627"/>
                </a:lnTo>
                <a:cubicBezTo>
                  <a:pt x="1677298" y="418386"/>
                  <a:pt x="1636149" y="459534"/>
                  <a:pt x="1585391" y="459534"/>
                </a:cubicBezTo>
                <a:lnTo>
                  <a:pt x="91907" y="459534"/>
                </a:lnTo>
                <a:cubicBezTo>
                  <a:pt x="41148" y="459534"/>
                  <a:pt x="0" y="418386"/>
                  <a:pt x="0" y="367627"/>
                </a:cubicBezTo>
                <a:lnTo>
                  <a:pt x="0" y="91907"/>
                </a:lnTo>
                <a:cubicBezTo>
                  <a:pt x="0" y="41148"/>
                  <a:pt x="41148" y="0"/>
                  <a:pt x="91907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079486" y="4917009"/>
            <a:ext cx="1769204" cy="459534"/>
          </a:xfrm>
          <a:prstGeom prst="rect">
            <a:avLst/>
          </a:prstGeom>
          <a:noFill/>
          <a:ln/>
        </p:spPr>
        <p:txBody>
          <a:bodyPr wrap="square" lIns="183813" tIns="91907" rIns="183813" bIns="91907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Shift+Alt+↑/↓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35254" y="5514403"/>
            <a:ext cx="712277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上下移动段落顺序,避免剪切粘贴的繁琐操作,保持文档结构清晰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82510" y="6203703"/>
            <a:ext cx="7513374" cy="1332647"/>
          </a:xfrm>
          <a:custGeom>
            <a:avLst/>
            <a:gdLst/>
            <a:ahLst/>
            <a:cxnLst/>
            <a:rect l="l" t="t" r="r" b="b"/>
            <a:pathLst>
              <a:path w="7513374" h="1332647">
                <a:moveTo>
                  <a:pt x="45953" y="0"/>
                </a:moveTo>
                <a:lnTo>
                  <a:pt x="7375511" y="0"/>
                </a:lnTo>
                <a:cubicBezTo>
                  <a:pt x="7451651" y="0"/>
                  <a:pt x="7513374" y="61723"/>
                  <a:pt x="7513374" y="137862"/>
                </a:cubicBezTo>
                <a:lnTo>
                  <a:pt x="7513374" y="1194785"/>
                </a:lnTo>
                <a:cubicBezTo>
                  <a:pt x="7513374" y="1270924"/>
                  <a:pt x="7451651" y="1332647"/>
                  <a:pt x="7375511" y="1332647"/>
                </a:cubicBez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482510" y="6203703"/>
            <a:ext cx="45953" cy="1332647"/>
          </a:xfrm>
          <a:custGeom>
            <a:avLst/>
            <a:gdLst/>
            <a:ahLst/>
            <a:cxnLst/>
            <a:rect l="l" t="t" r="r" b="b"/>
            <a:pathLst>
              <a:path w="45953" h="1332647">
                <a:moveTo>
                  <a:pt x="45953" y="0"/>
                </a:moveTo>
                <a:lnTo>
                  <a:pt x="45953" y="0"/>
                </a:lnTo>
                <a:lnTo>
                  <a:pt x="45953" y="1332647"/>
                </a:ln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24" name="Text 22"/>
          <p:cNvSpPr/>
          <p:nvPr/>
        </p:nvSpPr>
        <p:spPr>
          <a:xfrm>
            <a:off x="735254" y="6502400"/>
            <a:ext cx="1493484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调整字号大小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978484" y="6433470"/>
            <a:ext cx="1780693" cy="459534"/>
          </a:xfrm>
          <a:custGeom>
            <a:avLst/>
            <a:gdLst/>
            <a:ahLst/>
            <a:cxnLst/>
            <a:rect l="l" t="t" r="r" b="b"/>
            <a:pathLst>
              <a:path w="1780693" h="459534">
                <a:moveTo>
                  <a:pt x="91907" y="0"/>
                </a:moveTo>
                <a:lnTo>
                  <a:pt x="1688786" y="0"/>
                </a:lnTo>
                <a:cubicBezTo>
                  <a:pt x="1739545" y="0"/>
                  <a:pt x="1780693" y="41148"/>
                  <a:pt x="1780693" y="91907"/>
                </a:cubicBezTo>
                <a:lnTo>
                  <a:pt x="1780693" y="367627"/>
                </a:lnTo>
                <a:cubicBezTo>
                  <a:pt x="1780693" y="418386"/>
                  <a:pt x="1739545" y="459534"/>
                  <a:pt x="1688786" y="459534"/>
                </a:cubicBezTo>
                <a:lnTo>
                  <a:pt x="91907" y="459534"/>
                </a:lnTo>
                <a:cubicBezTo>
                  <a:pt x="41148" y="459534"/>
                  <a:pt x="0" y="418386"/>
                  <a:pt x="0" y="367627"/>
                </a:cubicBezTo>
                <a:lnTo>
                  <a:pt x="0" y="91907"/>
                </a:lnTo>
                <a:cubicBezTo>
                  <a:pt x="0" y="41148"/>
                  <a:pt x="41148" y="0"/>
                  <a:pt x="91907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5978484" y="6433470"/>
            <a:ext cx="1872599" cy="459534"/>
          </a:xfrm>
          <a:prstGeom prst="rect">
            <a:avLst/>
          </a:prstGeom>
          <a:noFill/>
          <a:ln/>
        </p:spPr>
        <p:txBody>
          <a:bodyPr wrap="square" lIns="183813" tIns="91907" rIns="183813" bIns="91907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Ctrl+Shift+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5254" y="7030864"/>
            <a:ext cx="712277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快速增大或减小字号,Ctrl+[ / ]可逐磅调整,精准控制字体大小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89436" y="1654321"/>
            <a:ext cx="7513374" cy="1332647"/>
          </a:xfrm>
          <a:custGeom>
            <a:avLst/>
            <a:gdLst/>
            <a:ahLst/>
            <a:cxnLst/>
            <a:rect l="l" t="t" r="r" b="b"/>
            <a:pathLst>
              <a:path w="7513374" h="1332647">
                <a:moveTo>
                  <a:pt x="45953" y="0"/>
                </a:moveTo>
                <a:lnTo>
                  <a:pt x="7375511" y="0"/>
                </a:lnTo>
                <a:cubicBezTo>
                  <a:pt x="7451651" y="0"/>
                  <a:pt x="7513374" y="61723"/>
                  <a:pt x="7513374" y="137862"/>
                </a:cubicBezTo>
                <a:lnTo>
                  <a:pt x="7513374" y="1194785"/>
                </a:lnTo>
                <a:cubicBezTo>
                  <a:pt x="7513374" y="1270924"/>
                  <a:pt x="7451651" y="1332647"/>
                  <a:pt x="7375511" y="1332647"/>
                </a:cubicBez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8289436" y="1654321"/>
            <a:ext cx="45953" cy="1332647"/>
          </a:xfrm>
          <a:custGeom>
            <a:avLst/>
            <a:gdLst/>
            <a:ahLst/>
            <a:cxnLst/>
            <a:rect l="l" t="t" r="r" b="b"/>
            <a:pathLst>
              <a:path w="45953" h="1332647">
                <a:moveTo>
                  <a:pt x="45953" y="0"/>
                </a:moveTo>
                <a:lnTo>
                  <a:pt x="45953" y="0"/>
                </a:lnTo>
                <a:lnTo>
                  <a:pt x="45953" y="1332647"/>
                </a:ln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036C7C"/>
          </a:solidFill>
          <a:ln/>
        </p:spPr>
      </p:sp>
      <p:sp>
        <p:nvSpPr>
          <p:cNvPr id="30" name="Text 28"/>
          <p:cNvSpPr/>
          <p:nvPr/>
        </p:nvSpPr>
        <p:spPr>
          <a:xfrm>
            <a:off x="8542179" y="1953018"/>
            <a:ext cx="1608367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逐词/逐段移动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4132692" y="1884088"/>
            <a:ext cx="1436042" cy="459534"/>
          </a:xfrm>
          <a:custGeom>
            <a:avLst/>
            <a:gdLst/>
            <a:ahLst/>
            <a:cxnLst/>
            <a:rect l="l" t="t" r="r" b="b"/>
            <a:pathLst>
              <a:path w="1436042" h="459534">
                <a:moveTo>
                  <a:pt x="91907" y="0"/>
                </a:moveTo>
                <a:lnTo>
                  <a:pt x="1344136" y="0"/>
                </a:lnTo>
                <a:cubicBezTo>
                  <a:pt x="1394894" y="0"/>
                  <a:pt x="1436042" y="41148"/>
                  <a:pt x="1436042" y="91907"/>
                </a:cubicBezTo>
                <a:lnTo>
                  <a:pt x="1436042" y="367627"/>
                </a:lnTo>
                <a:cubicBezTo>
                  <a:pt x="1436042" y="418386"/>
                  <a:pt x="1394894" y="459534"/>
                  <a:pt x="1344136" y="459534"/>
                </a:cubicBezTo>
                <a:lnTo>
                  <a:pt x="91907" y="459534"/>
                </a:lnTo>
                <a:cubicBezTo>
                  <a:pt x="41148" y="459534"/>
                  <a:pt x="0" y="418386"/>
                  <a:pt x="0" y="367627"/>
                </a:cubicBezTo>
                <a:lnTo>
                  <a:pt x="0" y="91907"/>
                </a:lnTo>
                <a:cubicBezTo>
                  <a:pt x="0" y="41148"/>
                  <a:pt x="41148" y="0"/>
                  <a:pt x="91907" y="0"/>
                </a:cubicBezTo>
                <a:close/>
              </a:path>
            </a:pathLst>
          </a:custGeom>
          <a:solidFill>
            <a:srgbClr val="036C7C">
              <a:alpha val="1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4132692" y="1884088"/>
            <a:ext cx="1527949" cy="459534"/>
          </a:xfrm>
          <a:prstGeom prst="rect">
            <a:avLst/>
          </a:prstGeom>
          <a:noFill/>
          <a:ln/>
        </p:spPr>
        <p:txBody>
          <a:bodyPr wrap="square" lIns="183813" tIns="91907" rIns="183813" bIns="91907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036C7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Ctrl+方向键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542179" y="2481481"/>
            <a:ext cx="712277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Ctrl+左右键逐词移动,Ctrl+上下键逐段移动,快速定位光标位置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89436" y="3170782"/>
            <a:ext cx="7513374" cy="1332647"/>
          </a:xfrm>
          <a:custGeom>
            <a:avLst/>
            <a:gdLst/>
            <a:ahLst/>
            <a:cxnLst/>
            <a:rect l="l" t="t" r="r" b="b"/>
            <a:pathLst>
              <a:path w="7513374" h="1332647">
                <a:moveTo>
                  <a:pt x="45953" y="0"/>
                </a:moveTo>
                <a:lnTo>
                  <a:pt x="7375511" y="0"/>
                </a:lnTo>
                <a:cubicBezTo>
                  <a:pt x="7451651" y="0"/>
                  <a:pt x="7513374" y="61723"/>
                  <a:pt x="7513374" y="137862"/>
                </a:cubicBezTo>
                <a:lnTo>
                  <a:pt x="7513374" y="1194785"/>
                </a:lnTo>
                <a:cubicBezTo>
                  <a:pt x="7513374" y="1270924"/>
                  <a:pt x="7451651" y="1332647"/>
                  <a:pt x="7375511" y="1332647"/>
                </a:cubicBez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Shape 33"/>
          <p:cNvSpPr/>
          <p:nvPr/>
        </p:nvSpPr>
        <p:spPr>
          <a:xfrm>
            <a:off x="8289436" y="3170782"/>
            <a:ext cx="45953" cy="1332647"/>
          </a:xfrm>
          <a:custGeom>
            <a:avLst/>
            <a:gdLst/>
            <a:ahLst/>
            <a:cxnLst/>
            <a:rect l="l" t="t" r="r" b="b"/>
            <a:pathLst>
              <a:path w="45953" h="1332647">
                <a:moveTo>
                  <a:pt x="45953" y="0"/>
                </a:moveTo>
                <a:lnTo>
                  <a:pt x="45953" y="0"/>
                </a:lnTo>
                <a:lnTo>
                  <a:pt x="45953" y="1332647"/>
                </a:ln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2D8EFF"/>
          </a:solidFill>
          <a:ln/>
        </p:spPr>
      </p:sp>
      <p:sp>
        <p:nvSpPr>
          <p:cNvPr id="36" name="Text 34"/>
          <p:cNvSpPr/>
          <p:nvPr/>
        </p:nvSpPr>
        <p:spPr>
          <a:xfrm>
            <a:off x="8542179" y="3469478"/>
            <a:ext cx="1263717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查找与替换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3684288" y="3400548"/>
            <a:ext cx="1884088" cy="459534"/>
          </a:xfrm>
          <a:custGeom>
            <a:avLst/>
            <a:gdLst/>
            <a:ahLst/>
            <a:cxnLst/>
            <a:rect l="l" t="t" r="r" b="b"/>
            <a:pathLst>
              <a:path w="1884088" h="459534">
                <a:moveTo>
                  <a:pt x="91907" y="0"/>
                </a:moveTo>
                <a:lnTo>
                  <a:pt x="1792181" y="0"/>
                </a:lnTo>
                <a:cubicBezTo>
                  <a:pt x="1842940" y="0"/>
                  <a:pt x="1884088" y="41148"/>
                  <a:pt x="1884088" y="91907"/>
                </a:cubicBezTo>
                <a:lnTo>
                  <a:pt x="1884088" y="367627"/>
                </a:lnTo>
                <a:cubicBezTo>
                  <a:pt x="1884088" y="418386"/>
                  <a:pt x="1842940" y="459534"/>
                  <a:pt x="1792181" y="459534"/>
                </a:cubicBezTo>
                <a:lnTo>
                  <a:pt x="91907" y="459534"/>
                </a:lnTo>
                <a:cubicBezTo>
                  <a:pt x="41148" y="459534"/>
                  <a:pt x="0" y="418386"/>
                  <a:pt x="0" y="367627"/>
                </a:cubicBezTo>
                <a:lnTo>
                  <a:pt x="0" y="91907"/>
                </a:lnTo>
                <a:cubicBezTo>
                  <a:pt x="0" y="41148"/>
                  <a:pt x="41148" y="0"/>
                  <a:pt x="91907" y="0"/>
                </a:cubicBezTo>
                <a:close/>
              </a:path>
            </a:pathLst>
          </a:custGeom>
          <a:solidFill>
            <a:srgbClr val="2D8EFF">
              <a:alpha val="1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13684288" y="3400548"/>
            <a:ext cx="1975994" cy="459534"/>
          </a:xfrm>
          <a:prstGeom prst="rect">
            <a:avLst/>
          </a:prstGeom>
          <a:noFill/>
          <a:ln/>
        </p:spPr>
        <p:txBody>
          <a:bodyPr wrap="square" lIns="183813" tIns="91907" rIns="183813" bIns="91907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Ctrl+F / Ctrl+H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542179" y="3997942"/>
            <a:ext cx="712277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快速定位或批量修改文本内容,支持通配符和格式匹配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289436" y="4687242"/>
            <a:ext cx="7513374" cy="1332647"/>
          </a:xfrm>
          <a:custGeom>
            <a:avLst/>
            <a:gdLst/>
            <a:ahLst/>
            <a:cxnLst/>
            <a:rect l="l" t="t" r="r" b="b"/>
            <a:pathLst>
              <a:path w="7513374" h="1332647">
                <a:moveTo>
                  <a:pt x="45953" y="0"/>
                </a:moveTo>
                <a:lnTo>
                  <a:pt x="7375511" y="0"/>
                </a:lnTo>
                <a:cubicBezTo>
                  <a:pt x="7451651" y="0"/>
                  <a:pt x="7513374" y="61723"/>
                  <a:pt x="7513374" y="137862"/>
                </a:cubicBezTo>
                <a:lnTo>
                  <a:pt x="7513374" y="1194785"/>
                </a:lnTo>
                <a:cubicBezTo>
                  <a:pt x="7513374" y="1270924"/>
                  <a:pt x="7451651" y="1332647"/>
                  <a:pt x="7375511" y="1332647"/>
                </a:cubicBez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1" name="Shape 39"/>
          <p:cNvSpPr/>
          <p:nvPr/>
        </p:nvSpPr>
        <p:spPr>
          <a:xfrm>
            <a:off x="8289436" y="4687242"/>
            <a:ext cx="45953" cy="1332647"/>
          </a:xfrm>
          <a:custGeom>
            <a:avLst/>
            <a:gdLst/>
            <a:ahLst/>
            <a:cxnLst/>
            <a:rect l="l" t="t" r="r" b="b"/>
            <a:pathLst>
              <a:path w="45953" h="1332647">
                <a:moveTo>
                  <a:pt x="45953" y="0"/>
                </a:moveTo>
                <a:lnTo>
                  <a:pt x="45953" y="0"/>
                </a:lnTo>
                <a:lnTo>
                  <a:pt x="45953" y="1332647"/>
                </a:ln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FFB800"/>
          </a:solidFill>
          <a:ln/>
        </p:spPr>
      </p:sp>
      <p:sp>
        <p:nvSpPr>
          <p:cNvPr id="42" name="Text 40"/>
          <p:cNvSpPr/>
          <p:nvPr/>
        </p:nvSpPr>
        <p:spPr>
          <a:xfrm>
            <a:off x="8542179" y="4985939"/>
            <a:ext cx="1493484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行距快速调整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4189656" y="4917009"/>
            <a:ext cx="1378601" cy="459534"/>
          </a:xfrm>
          <a:custGeom>
            <a:avLst/>
            <a:gdLst/>
            <a:ahLst/>
            <a:cxnLst/>
            <a:rect l="l" t="t" r="r" b="b"/>
            <a:pathLst>
              <a:path w="1378601" h="459534">
                <a:moveTo>
                  <a:pt x="91907" y="0"/>
                </a:moveTo>
                <a:lnTo>
                  <a:pt x="1286694" y="0"/>
                </a:lnTo>
                <a:cubicBezTo>
                  <a:pt x="1337453" y="0"/>
                  <a:pt x="1378601" y="41148"/>
                  <a:pt x="1378601" y="91907"/>
                </a:cubicBezTo>
                <a:lnTo>
                  <a:pt x="1378601" y="367627"/>
                </a:lnTo>
                <a:cubicBezTo>
                  <a:pt x="1378601" y="418386"/>
                  <a:pt x="1337453" y="459534"/>
                  <a:pt x="1286694" y="459534"/>
                </a:cubicBezTo>
                <a:lnTo>
                  <a:pt x="91907" y="459534"/>
                </a:lnTo>
                <a:cubicBezTo>
                  <a:pt x="41148" y="459534"/>
                  <a:pt x="0" y="418386"/>
                  <a:pt x="0" y="367627"/>
                </a:cubicBezTo>
                <a:lnTo>
                  <a:pt x="0" y="91907"/>
                </a:lnTo>
                <a:cubicBezTo>
                  <a:pt x="0" y="41148"/>
                  <a:pt x="41148" y="0"/>
                  <a:pt x="91907" y="0"/>
                </a:cubicBezTo>
                <a:close/>
              </a:path>
            </a:pathLst>
          </a:custGeom>
          <a:solidFill>
            <a:srgbClr val="FFB800">
              <a:alpha val="1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4189656" y="4917009"/>
            <a:ext cx="1470507" cy="459534"/>
          </a:xfrm>
          <a:prstGeom prst="rect">
            <a:avLst/>
          </a:prstGeom>
          <a:noFill/>
          <a:ln/>
        </p:spPr>
        <p:txBody>
          <a:bodyPr wrap="square" lIns="183813" tIns="91907" rIns="183813" bIns="91907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FFB8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Ctrl+1/2/5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542179" y="5514403"/>
            <a:ext cx="712277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Ctrl+1单倍行距、Ctrl+2双倍行距、Ctrl+51.5倍行距,一键调整段落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289436" y="6203703"/>
            <a:ext cx="7513374" cy="1332647"/>
          </a:xfrm>
          <a:custGeom>
            <a:avLst/>
            <a:gdLst/>
            <a:ahLst/>
            <a:cxnLst/>
            <a:rect l="l" t="t" r="r" b="b"/>
            <a:pathLst>
              <a:path w="7513374" h="1332647">
                <a:moveTo>
                  <a:pt x="45953" y="0"/>
                </a:moveTo>
                <a:lnTo>
                  <a:pt x="7375511" y="0"/>
                </a:lnTo>
                <a:cubicBezTo>
                  <a:pt x="7451651" y="0"/>
                  <a:pt x="7513374" y="61723"/>
                  <a:pt x="7513374" y="137862"/>
                </a:cubicBezTo>
                <a:lnTo>
                  <a:pt x="7513374" y="1194785"/>
                </a:lnTo>
                <a:cubicBezTo>
                  <a:pt x="7513374" y="1270924"/>
                  <a:pt x="7451651" y="1332647"/>
                  <a:pt x="7375511" y="1332647"/>
                </a:cubicBez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Shape 45"/>
          <p:cNvSpPr/>
          <p:nvPr/>
        </p:nvSpPr>
        <p:spPr>
          <a:xfrm>
            <a:off x="8289436" y="6203703"/>
            <a:ext cx="45953" cy="1332647"/>
          </a:xfrm>
          <a:custGeom>
            <a:avLst/>
            <a:gdLst/>
            <a:ahLst/>
            <a:cxnLst/>
            <a:rect l="l" t="t" r="r" b="b"/>
            <a:pathLst>
              <a:path w="45953" h="1332647">
                <a:moveTo>
                  <a:pt x="45953" y="0"/>
                </a:moveTo>
                <a:lnTo>
                  <a:pt x="45953" y="0"/>
                </a:lnTo>
                <a:lnTo>
                  <a:pt x="45953" y="1332647"/>
                </a:lnTo>
                <a:lnTo>
                  <a:pt x="45953" y="1332647"/>
                </a:lnTo>
                <a:cubicBezTo>
                  <a:pt x="20574" y="1332647"/>
                  <a:pt x="0" y="1312073"/>
                  <a:pt x="0" y="1286694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48" name="Text 46"/>
          <p:cNvSpPr/>
          <p:nvPr/>
        </p:nvSpPr>
        <p:spPr>
          <a:xfrm>
            <a:off x="8542179" y="6502400"/>
            <a:ext cx="1033951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快速定位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4391779" y="6433470"/>
            <a:ext cx="1171811" cy="459534"/>
          </a:xfrm>
          <a:custGeom>
            <a:avLst/>
            <a:gdLst/>
            <a:ahLst/>
            <a:cxnLst/>
            <a:rect l="l" t="t" r="r" b="b"/>
            <a:pathLst>
              <a:path w="1171811" h="459534">
                <a:moveTo>
                  <a:pt x="91907" y="0"/>
                </a:moveTo>
                <a:lnTo>
                  <a:pt x="1079904" y="0"/>
                </a:lnTo>
                <a:cubicBezTo>
                  <a:pt x="1130663" y="0"/>
                  <a:pt x="1171811" y="41148"/>
                  <a:pt x="1171811" y="91907"/>
                </a:cubicBezTo>
                <a:lnTo>
                  <a:pt x="1171811" y="367627"/>
                </a:lnTo>
                <a:cubicBezTo>
                  <a:pt x="1171811" y="418386"/>
                  <a:pt x="1130663" y="459534"/>
                  <a:pt x="1079904" y="459534"/>
                </a:cubicBezTo>
                <a:lnTo>
                  <a:pt x="91907" y="459534"/>
                </a:lnTo>
                <a:cubicBezTo>
                  <a:pt x="41148" y="459534"/>
                  <a:pt x="0" y="418386"/>
                  <a:pt x="0" y="367627"/>
                </a:cubicBezTo>
                <a:lnTo>
                  <a:pt x="0" y="91907"/>
                </a:lnTo>
                <a:cubicBezTo>
                  <a:pt x="0" y="41148"/>
                  <a:pt x="41148" y="0"/>
                  <a:pt x="91907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14391779" y="6433470"/>
            <a:ext cx="1263717" cy="459534"/>
          </a:xfrm>
          <a:prstGeom prst="rect">
            <a:avLst/>
          </a:prstGeom>
          <a:noFill/>
          <a:ln/>
        </p:spPr>
        <p:txBody>
          <a:bodyPr wrap="square" lIns="183813" tIns="91907" rIns="183813" bIns="91907" rtlCol="0" anchor="ctr"/>
          <a:lstStyle/>
          <a:p>
            <a:pPr>
              <a:lnSpc>
                <a:spcPct val="130000"/>
              </a:lnSpc>
            </a:pPr>
            <a:r>
              <a:rPr lang="en-US" sz="1447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Shift+F5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542179" y="7030864"/>
            <a:ext cx="712277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一键跳转至上次编辑位置,解决几十页长文档翻找难题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59534" y="7720164"/>
            <a:ext cx="15336933" cy="666324"/>
          </a:xfrm>
          <a:custGeom>
            <a:avLst/>
            <a:gdLst/>
            <a:ahLst/>
            <a:cxnLst/>
            <a:rect l="l" t="t" r="r" b="b"/>
            <a:pathLst>
              <a:path w="15336933" h="666324">
                <a:moveTo>
                  <a:pt x="137862" y="0"/>
                </a:moveTo>
                <a:lnTo>
                  <a:pt x="15199070" y="0"/>
                </a:lnTo>
                <a:cubicBezTo>
                  <a:pt x="15275210" y="0"/>
                  <a:pt x="15336933" y="61723"/>
                  <a:pt x="15336933" y="137862"/>
                </a:cubicBezTo>
                <a:lnTo>
                  <a:pt x="15336933" y="528461"/>
                </a:lnTo>
                <a:cubicBezTo>
                  <a:pt x="15336933" y="604601"/>
                  <a:pt x="15275210" y="666324"/>
                  <a:pt x="15199070" y="666324"/>
                </a:cubicBezTo>
                <a:lnTo>
                  <a:pt x="137862" y="666324"/>
                </a:lnTo>
                <a:cubicBezTo>
                  <a:pt x="61774" y="666324"/>
                  <a:pt x="0" y="604550"/>
                  <a:pt x="0" y="528461"/>
                </a:cubicBezTo>
                <a:lnTo>
                  <a:pt x="0" y="137862"/>
                </a:lnTo>
                <a:cubicBezTo>
                  <a:pt x="0" y="61774"/>
                  <a:pt x="61774" y="0"/>
                  <a:pt x="137862" y="0"/>
                </a:cubicBezTo>
                <a:close/>
              </a:path>
            </a:pathLst>
          </a:custGeom>
          <a:solidFill>
            <a:srgbClr val="E8F2FF"/>
          </a:solidFill>
          <a:ln/>
        </p:spPr>
      </p:sp>
      <p:sp>
        <p:nvSpPr>
          <p:cNvPr id="53" name="Text 51"/>
          <p:cNvSpPr/>
          <p:nvPr/>
        </p:nvSpPr>
        <p:spPr>
          <a:xfrm>
            <a:off x="643347" y="7903977"/>
            <a:ext cx="15061213" cy="2986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47" b="1" dirty="0">
                <a:solidFill>
                  <a:srgbClr val="2D8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专业提示:</a:t>
            </a:r>
            <a:r>
              <a:rPr lang="en-US" sz="1447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Word快捷键的核心在于“定位+选择+操作”的组合逻辑。先用Ctrl+方向键快速定位,再用Shift+方向键选中内容,最后执行格式调整或编辑操作,大幅提升长文档编辑效率。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245" y="443245"/>
            <a:ext cx="15458160" cy="26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b="1" kern="0" spc="70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MASTERY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43245" y="797840"/>
            <a:ext cx="15635457" cy="531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88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Excel专属快捷键:数据处理专家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3245" y="1595681"/>
            <a:ext cx="4942179" cy="2393521"/>
          </a:xfrm>
          <a:custGeom>
            <a:avLst/>
            <a:gdLst/>
            <a:ahLst/>
            <a:cxnLst/>
            <a:rect l="l" t="t" r="r" b="b"/>
            <a:pathLst>
              <a:path w="4942179" h="2393521">
                <a:moveTo>
                  <a:pt x="177288" y="0"/>
                </a:moveTo>
                <a:lnTo>
                  <a:pt x="4764890" y="0"/>
                </a:lnTo>
                <a:cubicBezTo>
                  <a:pt x="4862804" y="0"/>
                  <a:pt x="4942179" y="79375"/>
                  <a:pt x="4942179" y="177288"/>
                </a:cubicBezTo>
                <a:lnTo>
                  <a:pt x="4942179" y="2216233"/>
                </a:lnTo>
                <a:cubicBezTo>
                  <a:pt x="4942179" y="2314147"/>
                  <a:pt x="4862804" y="2393521"/>
                  <a:pt x="4764890" y="2393521"/>
                </a:cubicBezTo>
                <a:lnTo>
                  <a:pt x="177288" y="2393521"/>
                </a:lnTo>
                <a:cubicBezTo>
                  <a:pt x="79375" y="2393521"/>
                  <a:pt x="0" y="2314147"/>
                  <a:pt x="0" y="2216233"/>
                </a:cubicBezTo>
                <a:lnTo>
                  <a:pt x="0" y="177288"/>
                </a:lnTo>
                <a:cubicBezTo>
                  <a:pt x="0" y="79375"/>
                  <a:pt x="79375" y="0"/>
                  <a:pt x="17728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217" dist="11081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09192" y="1861628"/>
            <a:ext cx="709192" cy="709192"/>
          </a:xfrm>
          <a:custGeom>
            <a:avLst/>
            <a:gdLst/>
            <a:ahLst/>
            <a:cxnLst/>
            <a:rect l="l" t="t" r="r" b="b"/>
            <a:pathLst>
              <a:path w="709192" h="709192">
                <a:moveTo>
                  <a:pt x="132973" y="0"/>
                </a:moveTo>
                <a:lnTo>
                  <a:pt x="576218" y="0"/>
                </a:lnTo>
                <a:cubicBezTo>
                  <a:pt x="649608" y="0"/>
                  <a:pt x="709192" y="59583"/>
                  <a:pt x="709192" y="132973"/>
                </a:cubicBezTo>
                <a:lnTo>
                  <a:pt x="709192" y="576218"/>
                </a:lnTo>
                <a:cubicBezTo>
                  <a:pt x="709192" y="649608"/>
                  <a:pt x="649608" y="709192"/>
                  <a:pt x="576218" y="709192"/>
                </a:cubicBezTo>
                <a:lnTo>
                  <a:pt x="132973" y="709192"/>
                </a:lnTo>
                <a:cubicBezTo>
                  <a:pt x="59583" y="709192"/>
                  <a:pt x="0" y="649608"/>
                  <a:pt x="0" y="576218"/>
                </a:cubicBezTo>
                <a:lnTo>
                  <a:pt x="0" y="132973"/>
                </a:lnTo>
                <a:cubicBezTo>
                  <a:pt x="0" y="59583"/>
                  <a:pt x="59583" y="0"/>
                  <a:pt x="132973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900341" y="2050007"/>
            <a:ext cx="332434" cy="332434"/>
          </a:xfrm>
          <a:custGeom>
            <a:avLst/>
            <a:gdLst/>
            <a:ahLst/>
            <a:cxnLst/>
            <a:rect l="l" t="t" r="r" b="b"/>
            <a:pathLst>
              <a:path w="332434" h="332434">
                <a:moveTo>
                  <a:pt x="258740" y="7921"/>
                </a:moveTo>
                <a:lnTo>
                  <a:pt x="201473" y="65188"/>
                </a:lnTo>
                <a:lnTo>
                  <a:pt x="267245" y="130961"/>
                </a:lnTo>
                <a:lnTo>
                  <a:pt x="324512" y="73694"/>
                </a:lnTo>
                <a:cubicBezTo>
                  <a:pt x="329577" y="68564"/>
                  <a:pt x="332434" y="61682"/>
                  <a:pt x="332434" y="54540"/>
                </a:cubicBezTo>
                <a:cubicBezTo>
                  <a:pt x="332434" y="47398"/>
                  <a:pt x="329577" y="40515"/>
                  <a:pt x="324512" y="35386"/>
                </a:cubicBezTo>
                <a:lnTo>
                  <a:pt x="297048" y="7921"/>
                </a:lnTo>
                <a:cubicBezTo>
                  <a:pt x="291918" y="2857"/>
                  <a:pt x="285036" y="0"/>
                  <a:pt x="277894" y="0"/>
                </a:cubicBezTo>
                <a:cubicBezTo>
                  <a:pt x="270752" y="0"/>
                  <a:pt x="263869" y="2857"/>
                  <a:pt x="258740" y="7921"/>
                </a:cubicBezTo>
                <a:close/>
                <a:moveTo>
                  <a:pt x="179462" y="87199"/>
                </a:moveTo>
                <a:lnTo>
                  <a:pt x="7921" y="258740"/>
                </a:lnTo>
                <a:cubicBezTo>
                  <a:pt x="2857" y="263869"/>
                  <a:pt x="0" y="270752"/>
                  <a:pt x="0" y="277894"/>
                </a:cubicBezTo>
                <a:cubicBezTo>
                  <a:pt x="0" y="285036"/>
                  <a:pt x="2857" y="291918"/>
                  <a:pt x="7921" y="297048"/>
                </a:cubicBezTo>
                <a:lnTo>
                  <a:pt x="35386" y="324512"/>
                </a:lnTo>
                <a:cubicBezTo>
                  <a:pt x="40515" y="329577"/>
                  <a:pt x="47398" y="332434"/>
                  <a:pt x="54540" y="332434"/>
                </a:cubicBezTo>
                <a:cubicBezTo>
                  <a:pt x="61682" y="332434"/>
                  <a:pt x="68564" y="329577"/>
                  <a:pt x="73694" y="324512"/>
                </a:cubicBezTo>
                <a:lnTo>
                  <a:pt x="245235" y="152971"/>
                </a:lnTo>
                <a:lnTo>
                  <a:pt x="179462" y="87199"/>
                </a:ln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7" name="Text 5"/>
          <p:cNvSpPr/>
          <p:nvPr/>
        </p:nvSpPr>
        <p:spPr>
          <a:xfrm>
            <a:off x="1595681" y="1902262"/>
            <a:ext cx="1196761" cy="3545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4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快速填充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95681" y="2293791"/>
            <a:ext cx="673524" cy="206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09192" y="2748117"/>
            <a:ext cx="4498934" cy="5762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6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智能识别操作规律,自动填充数据。可用于拼接字符串、提取信息等复杂操作。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1354" y="3501633"/>
            <a:ext cx="177298" cy="177298"/>
          </a:xfrm>
          <a:custGeom>
            <a:avLst/>
            <a:gdLst/>
            <a:ahLst/>
            <a:cxnLst/>
            <a:rect l="l" t="t" r="r" b="b"/>
            <a:pathLst>
              <a:path w="177298" h="177298">
                <a:moveTo>
                  <a:pt x="88649" y="177298"/>
                </a:moveTo>
                <a:cubicBezTo>
                  <a:pt x="137576" y="177298"/>
                  <a:pt x="177298" y="137576"/>
                  <a:pt x="177298" y="88649"/>
                </a:cubicBezTo>
                <a:cubicBezTo>
                  <a:pt x="177298" y="39722"/>
                  <a:pt x="137576" y="0"/>
                  <a:pt x="88649" y="0"/>
                </a:cubicBezTo>
                <a:cubicBezTo>
                  <a:pt x="39722" y="0"/>
                  <a:pt x="0" y="39722"/>
                  <a:pt x="0" y="88649"/>
                </a:cubicBezTo>
                <a:cubicBezTo>
                  <a:pt x="0" y="137576"/>
                  <a:pt x="39722" y="177298"/>
                  <a:pt x="88649" y="177298"/>
                </a:cubicBezTo>
                <a:close/>
                <a:moveTo>
                  <a:pt x="117875" y="73655"/>
                </a:moveTo>
                <a:lnTo>
                  <a:pt x="90173" y="117979"/>
                </a:lnTo>
                <a:cubicBezTo>
                  <a:pt x="88718" y="120299"/>
                  <a:pt x="86225" y="121754"/>
                  <a:pt x="83489" y="121892"/>
                </a:cubicBezTo>
                <a:cubicBezTo>
                  <a:pt x="80754" y="122031"/>
                  <a:pt x="78122" y="120784"/>
                  <a:pt x="76494" y="118568"/>
                </a:cubicBezTo>
                <a:lnTo>
                  <a:pt x="59873" y="96406"/>
                </a:lnTo>
                <a:cubicBezTo>
                  <a:pt x="57102" y="92735"/>
                  <a:pt x="57864" y="87541"/>
                  <a:pt x="61535" y="84771"/>
                </a:cubicBezTo>
                <a:cubicBezTo>
                  <a:pt x="65205" y="82000"/>
                  <a:pt x="70400" y="82762"/>
                  <a:pt x="73170" y="86433"/>
                </a:cubicBezTo>
                <a:lnTo>
                  <a:pt x="82520" y="98899"/>
                </a:lnTo>
                <a:lnTo>
                  <a:pt x="103782" y="64859"/>
                </a:lnTo>
                <a:cubicBezTo>
                  <a:pt x="106206" y="60981"/>
                  <a:pt x="111331" y="59769"/>
                  <a:pt x="115244" y="62227"/>
                </a:cubicBezTo>
                <a:cubicBezTo>
                  <a:pt x="119157" y="64686"/>
                  <a:pt x="120334" y="69776"/>
                  <a:pt x="117875" y="73689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11" name="Text 9"/>
          <p:cNvSpPr/>
          <p:nvPr/>
        </p:nvSpPr>
        <p:spPr>
          <a:xfrm>
            <a:off x="1019463" y="3457309"/>
            <a:ext cx="1329734" cy="26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比填充柄更智能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53794" y="1595681"/>
            <a:ext cx="4942179" cy="2393521"/>
          </a:xfrm>
          <a:custGeom>
            <a:avLst/>
            <a:gdLst/>
            <a:ahLst/>
            <a:cxnLst/>
            <a:rect l="l" t="t" r="r" b="b"/>
            <a:pathLst>
              <a:path w="4942179" h="2393521">
                <a:moveTo>
                  <a:pt x="177288" y="0"/>
                </a:moveTo>
                <a:lnTo>
                  <a:pt x="4764890" y="0"/>
                </a:lnTo>
                <a:cubicBezTo>
                  <a:pt x="4862804" y="0"/>
                  <a:pt x="4942179" y="79375"/>
                  <a:pt x="4942179" y="177288"/>
                </a:cubicBezTo>
                <a:lnTo>
                  <a:pt x="4942179" y="2216233"/>
                </a:lnTo>
                <a:cubicBezTo>
                  <a:pt x="4942179" y="2314147"/>
                  <a:pt x="4862804" y="2393521"/>
                  <a:pt x="4764890" y="2393521"/>
                </a:cubicBezTo>
                <a:lnTo>
                  <a:pt x="177288" y="2393521"/>
                </a:lnTo>
                <a:cubicBezTo>
                  <a:pt x="79375" y="2393521"/>
                  <a:pt x="0" y="2314147"/>
                  <a:pt x="0" y="2216233"/>
                </a:cubicBezTo>
                <a:lnTo>
                  <a:pt x="0" y="177288"/>
                </a:lnTo>
                <a:cubicBezTo>
                  <a:pt x="0" y="79375"/>
                  <a:pt x="79375" y="0"/>
                  <a:pt x="17728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217" dist="11081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5919741" y="1861628"/>
            <a:ext cx="709192" cy="709192"/>
          </a:xfrm>
          <a:custGeom>
            <a:avLst/>
            <a:gdLst/>
            <a:ahLst/>
            <a:cxnLst/>
            <a:rect l="l" t="t" r="r" b="b"/>
            <a:pathLst>
              <a:path w="709192" h="709192">
                <a:moveTo>
                  <a:pt x="132973" y="0"/>
                </a:moveTo>
                <a:lnTo>
                  <a:pt x="576218" y="0"/>
                </a:lnTo>
                <a:cubicBezTo>
                  <a:pt x="649608" y="0"/>
                  <a:pt x="709192" y="59583"/>
                  <a:pt x="709192" y="132973"/>
                </a:cubicBezTo>
                <a:lnTo>
                  <a:pt x="709192" y="576218"/>
                </a:lnTo>
                <a:cubicBezTo>
                  <a:pt x="709192" y="649608"/>
                  <a:pt x="649608" y="709192"/>
                  <a:pt x="576218" y="709192"/>
                </a:cubicBezTo>
                <a:lnTo>
                  <a:pt x="132973" y="709192"/>
                </a:lnTo>
                <a:cubicBezTo>
                  <a:pt x="59583" y="709192"/>
                  <a:pt x="0" y="649608"/>
                  <a:pt x="0" y="576218"/>
                </a:cubicBezTo>
                <a:lnTo>
                  <a:pt x="0" y="132973"/>
                </a:lnTo>
                <a:cubicBezTo>
                  <a:pt x="0" y="59583"/>
                  <a:pt x="59583" y="0"/>
                  <a:pt x="132973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6152444" y="2050007"/>
            <a:ext cx="249325" cy="332434"/>
          </a:xfrm>
          <a:custGeom>
            <a:avLst/>
            <a:gdLst/>
            <a:ahLst/>
            <a:cxnLst/>
            <a:rect l="l" t="t" r="r" b="b"/>
            <a:pathLst>
              <a:path w="249325" h="332434">
                <a:moveTo>
                  <a:pt x="41554" y="0"/>
                </a:moveTo>
                <a:cubicBezTo>
                  <a:pt x="18634" y="0"/>
                  <a:pt x="0" y="18634"/>
                  <a:pt x="0" y="41554"/>
                </a:cubicBezTo>
                <a:lnTo>
                  <a:pt x="0" y="290879"/>
                </a:lnTo>
                <a:cubicBezTo>
                  <a:pt x="0" y="313799"/>
                  <a:pt x="18634" y="332434"/>
                  <a:pt x="41554" y="332434"/>
                </a:cubicBezTo>
                <a:lnTo>
                  <a:pt x="207771" y="332434"/>
                </a:lnTo>
                <a:cubicBezTo>
                  <a:pt x="230691" y="332434"/>
                  <a:pt x="249325" y="313799"/>
                  <a:pt x="249325" y="290879"/>
                </a:cubicBezTo>
                <a:lnTo>
                  <a:pt x="249325" y="41554"/>
                </a:lnTo>
                <a:cubicBezTo>
                  <a:pt x="249325" y="18634"/>
                  <a:pt x="230691" y="0"/>
                  <a:pt x="207771" y="0"/>
                </a:cubicBezTo>
                <a:lnTo>
                  <a:pt x="41554" y="0"/>
                </a:lnTo>
                <a:close/>
                <a:moveTo>
                  <a:pt x="62331" y="41554"/>
                </a:moveTo>
                <a:lnTo>
                  <a:pt x="186994" y="41554"/>
                </a:lnTo>
                <a:cubicBezTo>
                  <a:pt x="198486" y="41554"/>
                  <a:pt x="207771" y="50839"/>
                  <a:pt x="207771" y="62331"/>
                </a:cubicBezTo>
                <a:lnTo>
                  <a:pt x="207771" y="83108"/>
                </a:lnTo>
                <a:cubicBezTo>
                  <a:pt x="207771" y="94601"/>
                  <a:pt x="198486" y="103885"/>
                  <a:pt x="186994" y="103885"/>
                </a:cubicBezTo>
                <a:lnTo>
                  <a:pt x="62331" y="103885"/>
                </a:lnTo>
                <a:cubicBezTo>
                  <a:pt x="50839" y="103885"/>
                  <a:pt x="41554" y="94601"/>
                  <a:pt x="41554" y="83108"/>
                </a:cubicBezTo>
                <a:lnTo>
                  <a:pt x="41554" y="62331"/>
                </a:lnTo>
                <a:cubicBezTo>
                  <a:pt x="41554" y="50839"/>
                  <a:pt x="50839" y="41554"/>
                  <a:pt x="62331" y="41554"/>
                </a:cubicBezTo>
                <a:close/>
                <a:moveTo>
                  <a:pt x="72720" y="150634"/>
                </a:moveTo>
                <a:cubicBezTo>
                  <a:pt x="72720" y="159234"/>
                  <a:pt x="65737" y="166217"/>
                  <a:pt x="57137" y="166217"/>
                </a:cubicBezTo>
                <a:cubicBezTo>
                  <a:pt x="48537" y="166217"/>
                  <a:pt x="41554" y="159234"/>
                  <a:pt x="41554" y="150634"/>
                </a:cubicBezTo>
                <a:cubicBezTo>
                  <a:pt x="41554" y="142034"/>
                  <a:pt x="48537" y="135051"/>
                  <a:pt x="57137" y="135051"/>
                </a:cubicBezTo>
                <a:cubicBezTo>
                  <a:pt x="65737" y="135051"/>
                  <a:pt x="72720" y="142034"/>
                  <a:pt x="72720" y="150634"/>
                </a:cubicBezTo>
                <a:close/>
                <a:moveTo>
                  <a:pt x="124663" y="166217"/>
                </a:moveTo>
                <a:cubicBezTo>
                  <a:pt x="116062" y="166217"/>
                  <a:pt x="109080" y="159234"/>
                  <a:pt x="109080" y="150634"/>
                </a:cubicBezTo>
                <a:cubicBezTo>
                  <a:pt x="109080" y="142034"/>
                  <a:pt x="116062" y="135051"/>
                  <a:pt x="124663" y="135051"/>
                </a:cubicBezTo>
                <a:cubicBezTo>
                  <a:pt x="133263" y="135051"/>
                  <a:pt x="140245" y="142034"/>
                  <a:pt x="140245" y="150634"/>
                </a:cubicBezTo>
                <a:cubicBezTo>
                  <a:pt x="140245" y="159234"/>
                  <a:pt x="133263" y="166217"/>
                  <a:pt x="124663" y="166217"/>
                </a:cubicBezTo>
                <a:close/>
                <a:moveTo>
                  <a:pt x="207771" y="150634"/>
                </a:moveTo>
                <a:cubicBezTo>
                  <a:pt x="207771" y="159234"/>
                  <a:pt x="200789" y="166217"/>
                  <a:pt x="192188" y="166217"/>
                </a:cubicBezTo>
                <a:cubicBezTo>
                  <a:pt x="183588" y="166217"/>
                  <a:pt x="176605" y="159234"/>
                  <a:pt x="176605" y="150634"/>
                </a:cubicBezTo>
                <a:cubicBezTo>
                  <a:pt x="176605" y="142034"/>
                  <a:pt x="183588" y="135051"/>
                  <a:pt x="192188" y="135051"/>
                </a:cubicBezTo>
                <a:cubicBezTo>
                  <a:pt x="200789" y="135051"/>
                  <a:pt x="207771" y="142034"/>
                  <a:pt x="207771" y="150634"/>
                </a:cubicBezTo>
                <a:close/>
                <a:moveTo>
                  <a:pt x="57137" y="228548"/>
                </a:moveTo>
                <a:cubicBezTo>
                  <a:pt x="48537" y="228548"/>
                  <a:pt x="41554" y="221566"/>
                  <a:pt x="41554" y="212965"/>
                </a:cubicBezTo>
                <a:cubicBezTo>
                  <a:pt x="41554" y="204365"/>
                  <a:pt x="48537" y="197382"/>
                  <a:pt x="57137" y="197382"/>
                </a:cubicBezTo>
                <a:cubicBezTo>
                  <a:pt x="65737" y="197382"/>
                  <a:pt x="72720" y="204365"/>
                  <a:pt x="72720" y="212965"/>
                </a:cubicBezTo>
                <a:cubicBezTo>
                  <a:pt x="72720" y="221566"/>
                  <a:pt x="65737" y="228548"/>
                  <a:pt x="57137" y="228548"/>
                </a:cubicBezTo>
                <a:close/>
                <a:moveTo>
                  <a:pt x="140245" y="212965"/>
                </a:moveTo>
                <a:cubicBezTo>
                  <a:pt x="140245" y="221566"/>
                  <a:pt x="133263" y="228548"/>
                  <a:pt x="124663" y="228548"/>
                </a:cubicBezTo>
                <a:cubicBezTo>
                  <a:pt x="116062" y="228548"/>
                  <a:pt x="109080" y="221566"/>
                  <a:pt x="109080" y="212965"/>
                </a:cubicBezTo>
                <a:cubicBezTo>
                  <a:pt x="109080" y="204365"/>
                  <a:pt x="116062" y="197382"/>
                  <a:pt x="124663" y="197382"/>
                </a:cubicBezTo>
                <a:cubicBezTo>
                  <a:pt x="133263" y="197382"/>
                  <a:pt x="140245" y="204365"/>
                  <a:pt x="140245" y="212965"/>
                </a:cubicBezTo>
                <a:close/>
                <a:moveTo>
                  <a:pt x="192188" y="228548"/>
                </a:moveTo>
                <a:cubicBezTo>
                  <a:pt x="183588" y="228548"/>
                  <a:pt x="176605" y="221566"/>
                  <a:pt x="176605" y="212965"/>
                </a:cubicBezTo>
                <a:cubicBezTo>
                  <a:pt x="176605" y="204365"/>
                  <a:pt x="183588" y="197382"/>
                  <a:pt x="192188" y="197382"/>
                </a:cubicBezTo>
                <a:cubicBezTo>
                  <a:pt x="200789" y="197382"/>
                  <a:pt x="207771" y="204365"/>
                  <a:pt x="207771" y="212965"/>
                </a:cubicBezTo>
                <a:cubicBezTo>
                  <a:pt x="207771" y="221566"/>
                  <a:pt x="200789" y="228548"/>
                  <a:pt x="192188" y="228548"/>
                </a:cubicBezTo>
                <a:close/>
                <a:moveTo>
                  <a:pt x="41554" y="275297"/>
                </a:moveTo>
                <a:cubicBezTo>
                  <a:pt x="41554" y="266661"/>
                  <a:pt x="48502" y="259714"/>
                  <a:pt x="57137" y="259714"/>
                </a:cubicBezTo>
                <a:lnTo>
                  <a:pt x="129857" y="259714"/>
                </a:lnTo>
                <a:cubicBezTo>
                  <a:pt x="138492" y="259714"/>
                  <a:pt x="145440" y="266661"/>
                  <a:pt x="145440" y="275297"/>
                </a:cubicBezTo>
                <a:cubicBezTo>
                  <a:pt x="145440" y="283932"/>
                  <a:pt x="138492" y="290879"/>
                  <a:pt x="129857" y="290879"/>
                </a:cubicBezTo>
                <a:lnTo>
                  <a:pt x="57137" y="290879"/>
                </a:lnTo>
                <a:cubicBezTo>
                  <a:pt x="48502" y="290879"/>
                  <a:pt x="41554" y="283932"/>
                  <a:pt x="41554" y="275297"/>
                </a:cubicBezTo>
                <a:close/>
                <a:moveTo>
                  <a:pt x="192188" y="259714"/>
                </a:moveTo>
                <a:cubicBezTo>
                  <a:pt x="200824" y="259714"/>
                  <a:pt x="207771" y="266661"/>
                  <a:pt x="207771" y="275297"/>
                </a:cubicBezTo>
                <a:cubicBezTo>
                  <a:pt x="207771" y="283932"/>
                  <a:pt x="200824" y="290879"/>
                  <a:pt x="192188" y="290879"/>
                </a:cubicBezTo>
                <a:cubicBezTo>
                  <a:pt x="183553" y="290879"/>
                  <a:pt x="176605" y="283932"/>
                  <a:pt x="176605" y="275297"/>
                </a:cubicBezTo>
                <a:cubicBezTo>
                  <a:pt x="176605" y="266661"/>
                  <a:pt x="183553" y="259714"/>
                  <a:pt x="192188" y="259714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15" name="Text 13"/>
          <p:cNvSpPr/>
          <p:nvPr/>
        </p:nvSpPr>
        <p:spPr>
          <a:xfrm>
            <a:off x="6806230" y="1902262"/>
            <a:ext cx="1196761" cy="3545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4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自动求和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806230" y="2293791"/>
            <a:ext cx="576103" cy="206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Alt+=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919741" y="2748117"/>
            <a:ext cx="4498934" cy="5762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6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一键自动求和,智能识别数据区域并生成SUM函数,大幅提升计算效率。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41903" y="3501633"/>
            <a:ext cx="177298" cy="177298"/>
          </a:xfrm>
          <a:custGeom>
            <a:avLst/>
            <a:gdLst/>
            <a:ahLst/>
            <a:cxnLst/>
            <a:rect l="l" t="t" r="r" b="b"/>
            <a:pathLst>
              <a:path w="177298" h="177298">
                <a:moveTo>
                  <a:pt x="88649" y="177298"/>
                </a:moveTo>
                <a:cubicBezTo>
                  <a:pt x="137576" y="177298"/>
                  <a:pt x="177298" y="137576"/>
                  <a:pt x="177298" y="88649"/>
                </a:cubicBezTo>
                <a:cubicBezTo>
                  <a:pt x="177298" y="39722"/>
                  <a:pt x="137576" y="0"/>
                  <a:pt x="88649" y="0"/>
                </a:cubicBezTo>
                <a:cubicBezTo>
                  <a:pt x="39722" y="0"/>
                  <a:pt x="0" y="39722"/>
                  <a:pt x="0" y="88649"/>
                </a:cubicBezTo>
                <a:cubicBezTo>
                  <a:pt x="0" y="137576"/>
                  <a:pt x="39722" y="177298"/>
                  <a:pt x="88649" y="177298"/>
                </a:cubicBezTo>
                <a:close/>
                <a:moveTo>
                  <a:pt x="117875" y="73655"/>
                </a:moveTo>
                <a:lnTo>
                  <a:pt x="90173" y="117979"/>
                </a:lnTo>
                <a:cubicBezTo>
                  <a:pt x="88718" y="120299"/>
                  <a:pt x="86225" y="121754"/>
                  <a:pt x="83489" y="121892"/>
                </a:cubicBezTo>
                <a:cubicBezTo>
                  <a:pt x="80754" y="122031"/>
                  <a:pt x="78122" y="120784"/>
                  <a:pt x="76494" y="118568"/>
                </a:cubicBezTo>
                <a:lnTo>
                  <a:pt x="59873" y="96406"/>
                </a:lnTo>
                <a:cubicBezTo>
                  <a:pt x="57102" y="92735"/>
                  <a:pt x="57864" y="87541"/>
                  <a:pt x="61535" y="84771"/>
                </a:cubicBezTo>
                <a:cubicBezTo>
                  <a:pt x="65205" y="82000"/>
                  <a:pt x="70400" y="82762"/>
                  <a:pt x="73170" y="86433"/>
                </a:cubicBezTo>
                <a:lnTo>
                  <a:pt x="82520" y="98899"/>
                </a:lnTo>
                <a:lnTo>
                  <a:pt x="103782" y="64859"/>
                </a:lnTo>
                <a:cubicBezTo>
                  <a:pt x="106206" y="60981"/>
                  <a:pt x="111331" y="59769"/>
                  <a:pt x="115244" y="62227"/>
                </a:cubicBezTo>
                <a:cubicBezTo>
                  <a:pt x="119157" y="64686"/>
                  <a:pt x="120334" y="69776"/>
                  <a:pt x="117875" y="73689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19" name="Text 17"/>
          <p:cNvSpPr/>
          <p:nvPr/>
        </p:nvSpPr>
        <p:spPr>
          <a:xfrm>
            <a:off x="6230012" y="3457309"/>
            <a:ext cx="1507032" cy="26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智能识别求和区域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0864344" y="1595681"/>
            <a:ext cx="4942179" cy="2393521"/>
          </a:xfrm>
          <a:custGeom>
            <a:avLst/>
            <a:gdLst/>
            <a:ahLst/>
            <a:cxnLst/>
            <a:rect l="l" t="t" r="r" b="b"/>
            <a:pathLst>
              <a:path w="4942179" h="2393521">
                <a:moveTo>
                  <a:pt x="177288" y="0"/>
                </a:moveTo>
                <a:lnTo>
                  <a:pt x="4764890" y="0"/>
                </a:lnTo>
                <a:cubicBezTo>
                  <a:pt x="4862804" y="0"/>
                  <a:pt x="4942179" y="79375"/>
                  <a:pt x="4942179" y="177288"/>
                </a:cubicBezTo>
                <a:lnTo>
                  <a:pt x="4942179" y="2216233"/>
                </a:lnTo>
                <a:cubicBezTo>
                  <a:pt x="4942179" y="2314147"/>
                  <a:pt x="4862804" y="2393521"/>
                  <a:pt x="4764890" y="2393521"/>
                </a:cubicBezTo>
                <a:lnTo>
                  <a:pt x="177288" y="2393521"/>
                </a:lnTo>
                <a:cubicBezTo>
                  <a:pt x="79375" y="2393521"/>
                  <a:pt x="0" y="2314147"/>
                  <a:pt x="0" y="2216233"/>
                </a:cubicBezTo>
                <a:lnTo>
                  <a:pt x="0" y="177288"/>
                </a:lnTo>
                <a:cubicBezTo>
                  <a:pt x="0" y="79375"/>
                  <a:pt x="79375" y="0"/>
                  <a:pt x="17728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217" dist="11081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11130290" y="1861628"/>
            <a:ext cx="709192" cy="709192"/>
          </a:xfrm>
          <a:custGeom>
            <a:avLst/>
            <a:gdLst/>
            <a:ahLst/>
            <a:cxnLst/>
            <a:rect l="l" t="t" r="r" b="b"/>
            <a:pathLst>
              <a:path w="709192" h="709192">
                <a:moveTo>
                  <a:pt x="132973" y="0"/>
                </a:moveTo>
                <a:lnTo>
                  <a:pt x="576218" y="0"/>
                </a:lnTo>
                <a:cubicBezTo>
                  <a:pt x="649608" y="0"/>
                  <a:pt x="709192" y="59583"/>
                  <a:pt x="709192" y="132973"/>
                </a:cubicBezTo>
                <a:lnTo>
                  <a:pt x="709192" y="576218"/>
                </a:lnTo>
                <a:cubicBezTo>
                  <a:pt x="709192" y="649608"/>
                  <a:pt x="649608" y="709192"/>
                  <a:pt x="576218" y="709192"/>
                </a:cubicBezTo>
                <a:lnTo>
                  <a:pt x="132973" y="709192"/>
                </a:lnTo>
                <a:cubicBezTo>
                  <a:pt x="59583" y="709192"/>
                  <a:pt x="0" y="649608"/>
                  <a:pt x="0" y="576218"/>
                </a:cubicBezTo>
                <a:lnTo>
                  <a:pt x="0" y="132973"/>
                </a:lnTo>
                <a:cubicBezTo>
                  <a:pt x="0" y="59583"/>
                  <a:pt x="59583" y="0"/>
                  <a:pt x="132973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11300663" y="2050007"/>
            <a:ext cx="373988" cy="332434"/>
          </a:xfrm>
          <a:custGeom>
            <a:avLst/>
            <a:gdLst/>
            <a:ahLst/>
            <a:cxnLst/>
            <a:rect l="l" t="t" r="r" b="b"/>
            <a:pathLst>
              <a:path w="373988" h="332434">
                <a:moveTo>
                  <a:pt x="26621" y="-16167"/>
                </a:moveTo>
                <a:cubicBezTo>
                  <a:pt x="20517" y="-22270"/>
                  <a:pt x="10648" y="-22270"/>
                  <a:pt x="4610" y="-16167"/>
                </a:cubicBezTo>
                <a:cubicBezTo>
                  <a:pt x="-1428" y="-10064"/>
                  <a:pt x="-1493" y="-195"/>
                  <a:pt x="4545" y="5908"/>
                </a:cubicBezTo>
                <a:lnTo>
                  <a:pt x="347367" y="348731"/>
                </a:lnTo>
                <a:cubicBezTo>
                  <a:pt x="353470" y="354834"/>
                  <a:pt x="363339" y="354834"/>
                  <a:pt x="369378" y="348731"/>
                </a:cubicBezTo>
                <a:cubicBezTo>
                  <a:pt x="375416" y="342627"/>
                  <a:pt x="375481" y="332758"/>
                  <a:pt x="369378" y="326720"/>
                </a:cubicBezTo>
                <a:lnTo>
                  <a:pt x="306787" y="264129"/>
                </a:lnTo>
                <a:cubicBezTo>
                  <a:pt x="308540" y="262571"/>
                  <a:pt x="310293" y="261012"/>
                  <a:pt x="311981" y="259454"/>
                </a:cubicBezTo>
                <a:cubicBezTo>
                  <a:pt x="342368" y="231210"/>
                  <a:pt x="362690" y="197512"/>
                  <a:pt x="372365" y="174333"/>
                </a:cubicBezTo>
                <a:cubicBezTo>
                  <a:pt x="374507" y="169203"/>
                  <a:pt x="374507" y="163490"/>
                  <a:pt x="372365" y="158360"/>
                </a:cubicBezTo>
                <a:cubicBezTo>
                  <a:pt x="362690" y="135181"/>
                  <a:pt x="342368" y="101418"/>
                  <a:pt x="311981" y="73239"/>
                </a:cubicBezTo>
                <a:cubicBezTo>
                  <a:pt x="281400" y="44866"/>
                  <a:pt x="239391" y="20907"/>
                  <a:pt x="186929" y="20907"/>
                </a:cubicBezTo>
                <a:cubicBezTo>
                  <a:pt x="150050" y="20907"/>
                  <a:pt x="118365" y="32724"/>
                  <a:pt x="92133" y="49605"/>
                </a:cubicBezTo>
                <a:lnTo>
                  <a:pt x="26621" y="-16167"/>
                </a:lnTo>
                <a:close/>
                <a:moveTo>
                  <a:pt x="132779" y="90056"/>
                </a:moveTo>
                <a:cubicBezTo>
                  <a:pt x="148037" y="79148"/>
                  <a:pt x="166801" y="72720"/>
                  <a:pt x="186994" y="72720"/>
                </a:cubicBezTo>
                <a:cubicBezTo>
                  <a:pt x="238612" y="72720"/>
                  <a:pt x="280491" y="114599"/>
                  <a:pt x="280491" y="166217"/>
                </a:cubicBezTo>
                <a:cubicBezTo>
                  <a:pt x="280491" y="186410"/>
                  <a:pt x="274063" y="205109"/>
                  <a:pt x="263155" y="220432"/>
                </a:cubicBezTo>
                <a:lnTo>
                  <a:pt x="240625" y="197902"/>
                </a:lnTo>
                <a:cubicBezTo>
                  <a:pt x="248871" y="184007"/>
                  <a:pt x="251663" y="166931"/>
                  <a:pt x="247183" y="150050"/>
                </a:cubicBezTo>
                <a:cubicBezTo>
                  <a:pt x="238287" y="116806"/>
                  <a:pt x="204070" y="97068"/>
                  <a:pt x="170827" y="105963"/>
                </a:cubicBezTo>
                <a:cubicBezTo>
                  <a:pt x="165243" y="107457"/>
                  <a:pt x="159984" y="109664"/>
                  <a:pt x="155244" y="112456"/>
                </a:cubicBezTo>
                <a:lnTo>
                  <a:pt x="132714" y="89926"/>
                </a:lnTo>
                <a:close/>
                <a:moveTo>
                  <a:pt x="211212" y="256532"/>
                </a:moveTo>
                <a:cubicBezTo>
                  <a:pt x="203486" y="258610"/>
                  <a:pt x="195370" y="259714"/>
                  <a:pt x="186994" y="259714"/>
                </a:cubicBezTo>
                <a:cubicBezTo>
                  <a:pt x="135376" y="259714"/>
                  <a:pt x="93497" y="217835"/>
                  <a:pt x="93497" y="166217"/>
                </a:cubicBezTo>
                <a:cubicBezTo>
                  <a:pt x="93497" y="157841"/>
                  <a:pt x="94601" y="149725"/>
                  <a:pt x="96678" y="141998"/>
                </a:cubicBezTo>
                <a:lnTo>
                  <a:pt x="45060" y="90380"/>
                </a:lnTo>
                <a:cubicBezTo>
                  <a:pt x="23894" y="114274"/>
                  <a:pt x="9350" y="139596"/>
                  <a:pt x="1623" y="158231"/>
                </a:cubicBezTo>
                <a:cubicBezTo>
                  <a:pt x="-519" y="163360"/>
                  <a:pt x="-519" y="169074"/>
                  <a:pt x="1623" y="174203"/>
                </a:cubicBezTo>
                <a:cubicBezTo>
                  <a:pt x="11298" y="197382"/>
                  <a:pt x="31620" y="231145"/>
                  <a:pt x="62007" y="259324"/>
                </a:cubicBezTo>
                <a:cubicBezTo>
                  <a:pt x="92588" y="287698"/>
                  <a:pt x="134597" y="311656"/>
                  <a:pt x="187059" y="311656"/>
                </a:cubicBezTo>
                <a:cubicBezTo>
                  <a:pt x="211277" y="311656"/>
                  <a:pt x="233288" y="306527"/>
                  <a:pt x="252961" y="298281"/>
                </a:cubicBezTo>
                <a:lnTo>
                  <a:pt x="211277" y="256597"/>
                </a:ln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23" name="Text 21"/>
          <p:cNvSpPr/>
          <p:nvPr/>
        </p:nvSpPr>
        <p:spPr>
          <a:xfrm>
            <a:off x="12016780" y="1902262"/>
            <a:ext cx="1329734" cy="3545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4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隐藏行/列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016780" y="2293791"/>
            <a:ext cx="868483" cy="206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Ctrl+9/0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130290" y="2748117"/>
            <a:ext cx="4498934" cy="5762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6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快速隐藏指定行或列,Ctrl+9隐藏行、Ctrl+0隐藏列,简化视图。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152453" y="3501633"/>
            <a:ext cx="177298" cy="177298"/>
          </a:xfrm>
          <a:custGeom>
            <a:avLst/>
            <a:gdLst/>
            <a:ahLst/>
            <a:cxnLst/>
            <a:rect l="l" t="t" r="r" b="b"/>
            <a:pathLst>
              <a:path w="177298" h="177298">
                <a:moveTo>
                  <a:pt x="88649" y="177298"/>
                </a:moveTo>
                <a:cubicBezTo>
                  <a:pt x="137576" y="177298"/>
                  <a:pt x="177298" y="137576"/>
                  <a:pt x="177298" y="88649"/>
                </a:cubicBezTo>
                <a:cubicBezTo>
                  <a:pt x="177298" y="39722"/>
                  <a:pt x="137576" y="0"/>
                  <a:pt x="88649" y="0"/>
                </a:cubicBezTo>
                <a:cubicBezTo>
                  <a:pt x="39722" y="0"/>
                  <a:pt x="0" y="39722"/>
                  <a:pt x="0" y="88649"/>
                </a:cubicBezTo>
                <a:cubicBezTo>
                  <a:pt x="0" y="137576"/>
                  <a:pt x="39722" y="177298"/>
                  <a:pt x="88649" y="177298"/>
                </a:cubicBezTo>
                <a:close/>
                <a:moveTo>
                  <a:pt x="117875" y="73655"/>
                </a:moveTo>
                <a:lnTo>
                  <a:pt x="90173" y="117979"/>
                </a:lnTo>
                <a:cubicBezTo>
                  <a:pt x="88718" y="120299"/>
                  <a:pt x="86225" y="121754"/>
                  <a:pt x="83489" y="121892"/>
                </a:cubicBezTo>
                <a:cubicBezTo>
                  <a:pt x="80754" y="122031"/>
                  <a:pt x="78122" y="120784"/>
                  <a:pt x="76494" y="118568"/>
                </a:cubicBezTo>
                <a:lnTo>
                  <a:pt x="59873" y="96406"/>
                </a:lnTo>
                <a:cubicBezTo>
                  <a:pt x="57102" y="92735"/>
                  <a:pt x="57864" y="87541"/>
                  <a:pt x="61535" y="84771"/>
                </a:cubicBezTo>
                <a:cubicBezTo>
                  <a:pt x="65205" y="82000"/>
                  <a:pt x="70400" y="82762"/>
                  <a:pt x="73170" y="86433"/>
                </a:cubicBezTo>
                <a:lnTo>
                  <a:pt x="82520" y="98899"/>
                </a:lnTo>
                <a:lnTo>
                  <a:pt x="103782" y="64859"/>
                </a:lnTo>
                <a:cubicBezTo>
                  <a:pt x="106206" y="60981"/>
                  <a:pt x="111331" y="59769"/>
                  <a:pt x="115244" y="62227"/>
                </a:cubicBezTo>
                <a:cubicBezTo>
                  <a:pt x="119157" y="64686"/>
                  <a:pt x="120334" y="69776"/>
                  <a:pt x="117875" y="73689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27" name="Text 25"/>
          <p:cNvSpPr/>
          <p:nvPr/>
        </p:nvSpPr>
        <p:spPr>
          <a:xfrm>
            <a:off x="11440562" y="3457309"/>
            <a:ext cx="1329734" cy="26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保持数据完整性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3245" y="4255149"/>
            <a:ext cx="7546241" cy="2936496"/>
          </a:xfrm>
          <a:custGeom>
            <a:avLst/>
            <a:gdLst/>
            <a:ahLst/>
            <a:cxnLst/>
            <a:rect l="l" t="t" r="r" b="b"/>
            <a:pathLst>
              <a:path w="7546241" h="2936496">
                <a:moveTo>
                  <a:pt x="177306" y="0"/>
                </a:moveTo>
                <a:lnTo>
                  <a:pt x="7368936" y="0"/>
                </a:lnTo>
                <a:cubicBezTo>
                  <a:pt x="7466859" y="0"/>
                  <a:pt x="7546241" y="79382"/>
                  <a:pt x="7546241" y="177306"/>
                </a:cubicBezTo>
                <a:lnTo>
                  <a:pt x="7546241" y="2759191"/>
                </a:lnTo>
                <a:cubicBezTo>
                  <a:pt x="7546241" y="2857114"/>
                  <a:pt x="7466859" y="2936496"/>
                  <a:pt x="7368936" y="2936496"/>
                </a:cubicBezTo>
                <a:lnTo>
                  <a:pt x="177306" y="2936496"/>
                </a:lnTo>
                <a:cubicBezTo>
                  <a:pt x="79382" y="2936496"/>
                  <a:pt x="0" y="2857114"/>
                  <a:pt x="0" y="2759191"/>
                </a:cubicBezTo>
                <a:lnTo>
                  <a:pt x="0" y="177306"/>
                </a:lnTo>
                <a:cubicBezTo>
                  <a:pt x="0" y="79448"/>
                  <a:pt x="79448" y="0"/>
                  <a:pt x="17730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217" dist="11081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742435" y="4565421"/>
            <a:ext cx="265947" cy="265947"/>
          </a:xfrm>
          <a:custGeom>
            <a:avLst/>
            <a:gdLst/>
            <a:ahLst/>
            <a:cxnLst/>
            <a:rect l="l" t="t" r="r" b="b"/>
            <a:pathLst>
              <a:path w="265947" h="265947">
                <a:moveTo>
                  <a:pt x="132973" y="265947"/>
                </a:moveTo>
                <a:cubicBezTo>
                  <a:pt x="206363" y="265947"/>
                  <a:pt x="265947" y="206363"/>
                  <a:pt x="265947" y="132973"/>
                </a:cubicBezTo>
                <a:cubicBezTo>
                  <a:pt x="265947" y="59583"/>
                  <a:pt x="206363" y="0"/>
                  <a:pt x="132973" y="0"/>
                </a:cubicBezTo>
                <a:cubicBezTo>
                  <a:pt x="59583" y="0"/>
                  <a:pt x="0" y="59583"/>
                  <a:pt x="0" y="132973"/>
                </a:cubicBezTo>
                <a:cubicBezTo>
                  <a:pt x="0" y="206363"/>
                  <a:pt x="59583" y="265947"/>
                  <a:pt x="132973" y="265947"/>
                </a:cubicBezTo>
                <a:close/>
                <a:moveTo>
                  <a:pt x="120507" y="178683"/>
                </a:moveTo>
                <a:lnTo>
                  <a:pt x="120507" y="145440"/>
                </a:lnTo>
                <a:lnTo>
                  <a:pt x="87264" y="145440"/>
                </a:lnTo>
                <a:cubicBezTo>
                  <a:pt x="80355" y="145440"/>
                  <a:pt x="74798" y="139882"/>
                  <a:pt x="74798" y="132973"/>
                </a:cubicBezTo>
                <a:cubicBezTo>
                  <a:pt x="74798" y="126065"/>
                  <a:pt x="80355" y="120507"/>
                  <a:pt x="87264" y="120507"/>
                </a:cubicBezTo>
                <a:lnTo>
                  <a:pt x="120507" y="120507"/>
                </a:lnTo>
                <a:lnTo>
                  <a:pt x="120507" y="87264"/>
                </a:lnTo>
                <a:cubicBezTo>
                  <a:pt x="120507" y="80355"/>
                  <a:pt x="126065" y="74798"/>
                  <a:pt x="132973" y="74798"/>
                </a:cubicBezTo>
                <a:cubicBezTo>
                  <a:pt x="139882" y="74798"/>
                  <a:pt x="145440" y="80355"/>
                  <a:pt x="145440" y="87264"/>
                </a:cubicBezTo>
                <a:lnTo>
                  <a:pt x="145440" y="120507"/>
                </a:lnTo>
                <a:lnTo>
                  <a:pt x="178683" y="120507"/>
                </a:lnTo>
                <a:cubicBezTo>
                  <a:pt x="185591" y="120507"/>
                  <a:pt x="191149" y="126065"/>
                  <a:pt x="191149" y="132973"/>
                </a:cubicBezTo>
                <a:cubicBezTo>
                  <a:pt x="191149" y="139882"/>
                  <a:pt x="185591" y="145440"/>
                  <a:pt x="178683" y="145440"/>
                </a:cubicBezTo>
                <a:lnTo>
                  <a:pt x="145440" y="145440"/>
                </a:lnTo>
                <a:lnTo>
                  <a:pt x="145440" y="178683"/>
                </a:lnTo>
                <a:cubicBezTo>
                  <a:pt x="145440" y="185591"/>
                  <a:pt x="139882" y="191149"/>
                  <a:pt x="132973" y="191149"/>
                </a:cubicBezTo>
                <a:cubicBezTo>
                  <a:pt x="126065" y="191149"/>
                  <a:pt x="120507" y="185591"/>
                  <a:pt x="120507" y="178683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30" name="Text 28"/>
          <p:cNvSpPr/>
          <p:nvPr/>
        </p:nvSpPr>
        <p:spPr>
          <a:xfrm>
            <a:off x="1041625" y="4521096"/>
            <a:ext cx="6814888" cy="3545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4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插入操作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09192" y="5588577"/>
            <a:ext cx="7014348" cy="7387"/>
          </a:xfrm>
          <a:custGeom>
            <a:avLst/>
            <a:gdLst/>
            <a:ahLst/>
            <a:cxnLst/>
            <a:rect l="l" t="t" r="r" b="b"/>
            <a:pathLst>
              <a:path w="7014348" h="7387">
                <a:moveTo>
                  <a:pt x="0" y="0"/>
                </a:moveTo>
                <a:lnTo>
                  <a:pt x="7014348" y="0"/>
                </a:lnTo>
                <a:lnTo>
                  <a:pt x="7014348" y="7387"/>
                </a:lnTo>
                <a:lnTo>
                  <a:pt x="0" y="7387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32" name="Text 30"/>
          <p:cNvSpPr/>
          <p:nvPr/>
        </p:nvSpPr>
        <p:spPr>
          <a:xfrm>
            <a:off x="709192" y="5185963"/>
            <a:ext cx="1473789" cy="26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插入行/列/单元格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91536" y="5141639"/>
            <a:ext cx="1440545" cy="354596"/>
          </a:xfrm>
          <a:custGeom>
            <a:avLst/>
            <a:gdLst/>
            <a:ahLst/>
            <a:cxnLst/>
            <a:rect l="l" t="t" r="r" b="b"/>
            <a:pathLst>
              <a:path w="1440545" h="354596">
                <a:moveTo>
                  <a:pt x="44324" y="0"/>
                </a:moveTo>
                <a:lnTo>
                  <a:pt x="1396221" y="0"/>
                </a:lnTo>
                <a:cubicBezTo>
                  <a:pt x="1420701" y="0"/>
                  <a:pt x="1440545" y="19845"/>
                  <a:pt x="1440545" y="44324"/>
                </a:cubicBezTo>
                <a:lnTo>
                  <a:pt x="1440545" y="310271"/>
                </a:lnTo>
                <a:cubicBezTo>
                  <a:pt x="1440545" y="334751"/>
                  <a:pt x="1420701" y="354596"/>
                  <a:pt x="1396221" y="354596"/>
                </a:cubicBezTo>
                <a:lnTo>
                  <a:pt x="44324" y="354596"/>
                </a:lnTo>
                <a:cubicBezTo>
                  <a:pt x="19845" y="354596"/>
                  <a:pt x="0" y="334751"/>
                  <a:pt x="0" y="310271"/>
                </a:cubicBezTo>
                <a:lnTo>
                  <a:pt x="0" y="44324"/>
                </a:lnTo>
                <a:cubicBezTo>
                  <a:pt x="0" y="19861"/>
                  <a:pt x="19861" y="0"/>
                  <a:pt x="44324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6291536" y="5141639"/>
            <a:ext cx="1529194" cy="354596"/>
          </a:xfrm>
          <a:prstGeom prst="rect">
            <a:avLst/>
          </a:prstGeom>
          <a:noFill/>
          <a:ln/>
        </p:spPr>
        <p:txBody>
          <a:bodyPr wrap="square" lIns="132973" tIns="44324" rIns="132973" bIns="44324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Ctrl+Shift+=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09192" y="6260835"/>
            <a:ext cx="7014348" cy="7387"/>
          </a:xfrm>
          <a:custGeom>
            <a:avLst/>
            <a:gdLst/>
            <a:ahLst/>
            <a:cxnLst/>
            <a:rect l="l" t="t" r="r" b="b"/>
            <a:pathLst>
              <a:path w="7014348" h="7387">
                <a:moveTo>
                  <a:pt x="0" y="0"/>
                </a:moveTo>
                <a:lnTo>
                  <a:pt x="7014348" y="0"/>
                </a:lnTo>
                <a:lnTo>
                  <a:pt x="7014348" y="7387"/>
                </a:lnTo>
                <a:lnTo>
                  <a:pt x="0" y="7387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36" name="Text 34"/>
          <p:cNvSpPr/>
          <p:nvPr/>
        </p:nvSpPr>
        <p:spPr>
          <a:xfrm>
            <a:off x="709192" y="5858221"/>
            <a:ext cx="797840" cy="26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插入函数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681453" y="5813897"/>
            <a:ext cx="1041625" cy="354596"/>
          </a:xfrm>
          <a:custGeom>
            <a:avLst/>
            <a:gdLst/>
            <a:ahLst/>
            <a:cxnLst/>
            <a:rect l="l" t="t" r="r" b="b"/>
            <a:pathLst>
              <a:path w="1041625" h="354596">
                <a:moveTo>
                  <a:pt x="44324" y="0"/>
                </a:moveTo>
                <a:lnTo>
                  <a:pt x="997301" y="0"/>
                </a:lnTo>
                <a:cubicBezTo>
                  <a:pt x="1021780" y="0"/>
                  <a:pt x="1041625" y="19845"/>
                  <a:pt x="1041625" y="44324"/>
                </a:cubicBezTo>
                <a:lnTo>
                  <a:pt x="1041625" y="310271"/>
                </a:lnTo>
                <a:cubicBezTo>
                  <a:pt x="1041625" y="334751"/>
                  <a:pt x="1021780" y="354596"/>
                  <a:pt x="997301" y="354596"/>
                </a:cubicBezTo>
                <a:lnTo>
                  <a:pt x="44324" y="354596"/>
                </a:lnTo>
                <a:cubicBezTo>
                  <a:pt x="19845" y="354596"/>
                  <a:pt x="0" y="334751"/>
                  <a:pt x="0" y="310271"/>
                </a:cubicBezTo>
                <a:lnTo>
                  <a:pt x="0" y="44324"/>
                </a:lnTo>
                <a:cubicBezTo>
                  <a:pt x="0" y="19861"/>
                  <a:pt x="19861" y="0"/>
                  <a:pt x="44324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681453" y="5813897"/>
            <a:ext cx="1130274" cy="354596"/>
          </a:xfrm>
          <a:prstGeom prst="rect">
            <a:avLst/>
          </a:prstGeom>
          <a:noFill/>
          <a:ln/>
        </p:spPr>
        <p:txBody>
          <a:bodyPr wrap="square" lIns="132973" tIns="44324" rIns="132973" bIns="44324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Shift+F3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09192" y="6530474"/>
            <a:ext cx="1152436" cy="26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单元格内换行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583915" y="6486149"/>
            <a:ext cx="1141355" cy="354596"/>
          </a:xfrm>
          <a:custGeom>
            <a:avLst/>
            <a:gdLst/>
            <a:ahLst/>
            <a:cxnLst/>
            <a:rect l="l" t="t" r="r" b="b"/>
            <a:pathLst>
              <a:path w="1141355" h="354596">
                <a:moveTo>
                  <a:pt x="44324" y="0"/>
                </a:moveTo>
                <a:lnTo>
                  <a:pt x="1097031" y="0"/>
                </a:lnTo>
                <a:cubicBezTo>
                  <a:pt x="1121510" y="0"/>
                  <a:pt x="1141355" y="19845"/>
                  <a:pt x="1141355" y="44324"/>
                </a:cubicBezTo>
                <a:lnTo>
                  <a:pt x="1141355" y="310271"/>
                </a:lnTo>
                <a:cubicBezTo>
                  <a:pt x="1141355" y="334751"/>
                  <a:pt x="1121510" y="354596"/>
                  <a:pt x="1097031" y="354596"/>
                </a:cubicBezTo>
                <a:lnTo>
                  <a:pt x="44324" y="354596"/>
                </a:lnTo>
                <a:cubicBezTo>
                  <a:pt x="19845" y="354596"/>
                  <a:pt x="0" y="334751"/>
                  <a:pt x="0" y="310271"/>
                </a:cubicBezTo>
                <a:lnTo>
                  <a:pt x="0" y="44324"/>
                </a:lnTo>
                <a:cubicBezTo>
                  <a:pt x="0" y="19861"/>
                  <a:pt x="19861" y="0"/>
                  <a:pt x="44324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6583915" y="6486149"/>
            <a:ext cx="1230004" cy="354596"/>
          </a:xfrm>
          <a:prstGeom prst="rect">
            <a:avLst/>
          </a:prstGeom>
          <a:noFill/>
          <a:ln/>
        </p:spPr>
        <p:txBody>
          <a:bodyPr wrap="square" lIns="132973" tIns="44324" rIns="132973" bIns="44324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Alt+Enter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59127" y="4255149"/>
            <a:ext cx="7546241" cy="2936496"/>
          </a:xfrm>
          <a:custGeom>
            <a:avLst/>
            <a:gdLst/>
            <a:ahLst/>
            <a:cxnLst/>
            <a:rect l="l" t="t" r="r" b="b"/>
            <a:pathLst>
              <a:path w="7546241" h="2936496">
                <a:moveTo>
                  <a:pt x="177306" y="0"/>
                </a:moveTo>
                <a:lnTo>
                  <a:pt x="7368936" y="0"/>
                </a:lnTo>
                <a:cubicBezTo>
                  <a:pt x="7466859" y="0"/>
                  <a:pt x="7546241" y="79382"/>
                  <a:pt x="7546241" y="177306"/>
                </a:cubicBezTo>
                <a:lnTo>
                  <a:pt x="7546241" y="2759191"/>
                </a:lnTo>
                <a:cubicBezTo>
                  <a:pt x="7546241" y="2857114"/>
                  <a:pt x="7466859" y="2936496"/>
                  <a:pt x="7368936" y="2936496"/>
                </a:cubicBezTo>
                <a:lnTo>
                  <a:pt x="177306" y="2936496"/>
                </a:lnTo>
                <a:cubicBezTo>
                  <a:pt x="79382" y="2936496"/>
                  <a:pt x="0" y="2857114"/>
                  <a:pt x="0" y="2759191"/>
                </a:cubicBezTo>
                <a:lnTo>
                  <a:pt x="0" y="177306"/>
                </a:lnTo>
                <a:cubicBezTo>
                  <a:pt x="0" y="79448"/>
                  <a:pt x="79448" y="0"/>
                  <a:pt x="17730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66217" dist="11081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3" name="Shape 41"/>
          <p:cNvSpPr/>
          <p:nvPr/>
        </p:nvSpPr>
        <p:spPr>
          <a:xfrm>
            <a:off x="8558317" y="4565421"/>
            <a:ext cx="265947" cy="265947"/>
          </a:xfrm>
          <a:custGeom>
            <a:avLst/>
            <a:gdLst/>
            <a:ahLst/>
            <a:cxnLst/>
            <a:rect l="l" t="t" r="r" b="b"/>
            <a:pathLst>
              <a:path w="265947" h="265947">
                <a:moveTo>
                  <a:pt x="261064" y="78226"/>
                </a:moveTo>
                <a:lnTo>
                  <a:pt x="211199" y="128091"/>
                </a:lnTo>
                <a:cubicBezTo>
                  <a:pt x="206420" y="132870"/>
                  <a:pt x="199304" y="134272"/>
                  <a:pt x="193071" y="131675"/>
                </a:cubicBezTo>
                <a:cubicBezTo>
                  <a:pt x="186838" y="129078"/>
                  <a:pt x="182838" y="123052"/>
                  <a:pt x="182838" y="116352"/>
                </a:cubicBezTo>
                <a:lnTo>
                  <a:pt x="182838" y="83108"/>
                </a:lnTo>
                <a:lnTo>
                  <a:pt x="16622" y="83108"/>
                </a:lnTo>
                <a:cubicBezTo>
                  <a:pt x="7428" y="83108"/>
                  <a:pt x="0" y="75681"/>
                  <a:pt x="0" y="66487"/>
                </a:cubicBezTo>
                <a:cubicBezTo>
                  <a:pt x="0" y="57293"/>
                  <a:pt x="7428" y="49865"/>
                  <a:pt x="16622" y="49865"/>
                </a:cubicBezTo>
                <a:lnTo>
                  <a:pt x="182838" y="49865"/>
                </a:lnTo>
                <a:lnTo>
                  <a:pt x="182838" y="16622"/>
                </a:lnTo>
                <a:cubicBezTo>
                  <a:pt x="182838" y="9921"/>
                  <a:pt x="186890" y="3844"/>
                  <a:pt x="193123" y="1247"/>
                </a:cubicBezTo>
                <a:cubicBezTo>
                  <a:pt x="199356" y="-1351"/>
                  <a:pt x="206472" y="104"/>
                  <a:pt x="211251" y="4831"/>
                </a:cubicBezTo>
                <a:lnTo>
                  <a:pt x="261116" y="54696"/>
                </a:lnTo>
                <a:cubicBezTo>
                  <a:pt x="267609" y="61189"/>
                  <a:pt x="267609" y="71733"/>
                  <a:pt x="261116" y="78226"/>
                </a:cubicBezTo>
                <a:close/>
                <a:moveTo>
                  <a:pt x="54696" y="261064"/>
                </a:moveTo>
                <a:lnTo>
                  <a:pt x="4831" y="211199"/>
                </a:lnTo>
                <a:cubicBezTo>
                  <a:pt x="-1662" y="204706"/>
                  <a:pt x="-1662" y="194162"/>
                  <a:pt x="4831" y="187669"/>
                </a:cubicBezTo>
                <a:lnTo>
                  <a:pt x="54696" y="137804"/>
                </a:lnTo>
                <a:cubicBezTo>
                  <a:pt x="59474" y="133025"/>
                  <a:pt x="66591" y="131623"/>
                  <a:pt x="72824" y="134220"/>
                </a:cubicBezTo>
                <a:cubicBezTo>
                  <a:pt x="79057" y="136817"/>
                  <a:pt x="83108" y="142894"/>
                  <a:pt x="83108" y="149595"/>
                </a:cubicBezTo>
                <a:lnTo>
                  <a:pt x="83108" y="182838"/>
                </a:lnTo>
                <a:lnTo>
                  <a:pt x="249325" y="182838"/>
                </a:lnTo>
                <a:cubicBezTo>
                  <a:pt x="258519" y="182838"/>
                  <a:pt x="265947" y="190266"/>
                  <a:pt x="265947" y="199460"/>
                </a:cubicBezTo>
                <a:cubicBezTo>
                  <a:pt x="265947" y="208654"/>
                  <a:pt x="258519" y="216082"/>
                  <a:pt x="249325" y="216082"/>
                </a:cubicBezTo>
                <a:lnTo>
                  <a:pt x="83108" y="216082"/>
                </a:lnTo>
                <a:lnTo>
                  <a:pt x="83108" y="249325"/>
                </a:lnTo>
                <a:cubicBezTo>
                  <a:pt x="83108" y="256026"/>
                  <a:pt x="79057" y="262103"/>
                  <a:pt x="72824" y="264700"/>
                </a:cubicBezTo>
                <a:cubicBezTo>
                  <a:pt x="66591" y="267297"/>
                  <a:pt x="59474" y="265843"/>
                  <a:pt x="54696" y="261116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44" name="Text 42"/>
          <p:cNvSpPr/>
          <p:nvPr/>
        </p:nvSpPr>
        <p:spPr>
          <a:xfrm>
            <a:off x="8857507" y="4521096"/>
            <a:ext cx="6814888" cy="3545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4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导航操作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525074" y="5588577"/>
            <a:ext cx="7014348" cy="7387"/>
          </a:xfrm>
          <a:custGeom>
            <a:avLst/>
            <a:gdLst/>
            <a:ahLst/>
            <a:cxnLst/>
            <a:rect l="l" t="t" r="r" b="b"/>
            <a:pathLst>
              <a:path w="7014348" h="7387">
                <a:moveTo>
                  <a:pt x="0" y="0"/>
                </a:moveTo>
                <a:lnTo>
                  <a:pt x="7014348" y="0"/>
                </a:lnTo>
                <a:lnTo>
                  <a:pt x="7014348" y="7387"/>
                </a:lnTo>
                <a:lnTo>
                  <a:pt x="0" y="7387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46" name="Text 44"/>
          <p:cNvSpPr/>
          <p:nvPr/>
        </p:nvSpPr>
        <p:spPr>
          <a:xfrm>
            <a:off x="8525074" y="5185963"/>
            <a:ext cx="975138" cy="26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切换工作表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4302377" y="5141639"/>
            <a:ext cx="1241085" cy="354596"/>
          </a:xfrm>
          <a:custGeom>
            <a:avLst/>
            <a:gdLst/>
            <a:ahLst/>
            <a:cxnLst/>
            <a:rect l="l" t="t" r="r" b="b"/>
            <a:pathLst>
              <a:path w="1241085" h="354596">
                <a:moveTo>
                  <a:pt x="44324" y="0"/>
                </a:moveTo>
                <a:lnTo>
                  <a:pt x="1196761" y="0"/>
                </a:lnTo>
                <a:cubicBezTo>
                  <a:pt x="1221240" y="0"/>
                  <a:pt x="1241085" y="19845"/>
                  <a:pt x="1241085" y="44324"/>
                </a:cubicBezTo>
                <a:lnTo>
                  <a:pt x="1241085" y="310271"/>
                </a:lnTo>
                <a:cubicBezTo>
                  <a:pt x="1241085" y="334751"/>
                  <a:pt x="1221240" y="354596"/>
                  <a:pt x="1196761" y="354596"/>
                </a:cubicBezTo>
                <a:lnTo>
                  <a:pt x="44324" y="354596"/>
                </a:lnTo>
                <a:cubicBezTo>
                  <a:pt x="19845" y="354596"/>
                  <a:pt x="0" y="334751"/>
                  <a:pt x="0" y="310271"/>
                </a:cubicBezTo>
                <a:lnTo>
                  <a:pt x="0" y="44324"/>
                </a:lnTo>
                <a:cubicBezTo>
                  <a:pt x="0" y="19861"/>
                  <a:pt x="19861" y="0"/>
                  <a:pt x="44324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14302377" y="5141639"/>
            <a:ext cx="1329734" cy="354596"/>
          </a:xfrm>
          <a:prstGeom prst="rect">
            <a:avLst/>
          </a:prstGeom>
          <a:noFill/>
          <a:ln/>
        </p:spPr>
        <p:txBody>
          <a:bodyPr wrap="square" lIns="132973" tIns="44324" rIns="132973" bIns="44324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Ctrl+PG↑/↓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525074" y="6260835"/>
            <a:ext cx="7014348" cy="7387"/>
          </a:xfrm>
          <a:custGeom>
            <a:avLst/>
            <a:gdLst/>
            <a:ahLst/>
            <a:cxnLst/>
            <a:rect l="l" t="t" r="r" b="b"/>
            <a:pathLst>
              <a:path w="7014348" h="7387">
                <a:moveTo>
                  <a:pt x="0" y="0"/>
                </a:moveTo>
                <a:lnTo>
                  <a:pt x="7014348" y="0"/>
                </a:lnTo>
                <a:lnTo>
                  <a:pt x="7014348" y="7387"/>
                </a:lnTo>
                <a:lnTo>
                  <a:pt x="0" y="7387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50" name="Text 48"/>
          <p:cNvSpPr/>
          <p:nvPr/>
        </p:nvSpPr>
        <p:spPr>
          <a:xfrm>
            <a:off x="8525074" y="5858221"/>
            <a:ext cx="975138" cy="26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转换为表格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4692294" y="5813897"/>
            <a:ext cx="853246" cy="354596"/>
          </a:xfrm>
          <a:custGeom>
            <a:avLst/>
            <a:gdLst/>
            <a:ahLst/>
            <a:cxnLst/>
            <a:rect l="l" t="t" r="r" b="b"/>
            <a:pathLst>
              <a:path w="853246" h="354596">
                <a:moveTo>
                  <a:pt x="44324" y="0"/>
                </a:moveTo>
                <a:lnTo>
                  <a:pt x="808922" y="0"/>
                </a:lnTo>
                <a:cubicBezTo>
                  <a:pt x="833401" y="0"/>
                  <a:pt x="853246" y="19845"/>
                  <a:pt x="853246" y="44324"/>
                </a:cubicBezTo>
                <a:lnTo>
                  <a:pt x="853246" y="310271"/>
                </a:lnTo>
                <a:cubicBezTo>
                  <a:pt x="853246" y="334751"/>
                  <a:pt x="833401" y="354596"/>
                  <a:pt x="808922" y="354596"/>
                </a:cubicBezTo>
                <a:lnTo>
                  <a:pt x="44324" y="354596"/>
                </a:lnTo>
                <a:cubicBezTo>
                  <a:pt x="19845" y="354596"/>
                  <a:pt x="0" y="334751"/>
                  <a:pt x="0" y="310271"/>
                </a:cubicBezTo>
                <a:lnTo>
                  <a:pt x="0" y="44324"/>
                </a:lnTo>
                <a:cubicBezTo>
                  <a:pt x="0" y="19861"/>
                  <a:pt x="19861" y="0"/>
                  <a:pt x="44324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14692294" y="5813897"/>
            <a:ext cx="941895" cy="354596"/>
          </a:xfrm>
          <a:prstGeom prst="rect">
            <a:avLst/>
          </a:prstGeom>
          <a:noFill/>
          <a:ln/>
        </p:spPr>
        <p:txBody>
          <a:bodyPr wrap="square" lIns="132973" tIns="44324" rIns="132973" bIns="44324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525074" y="6530474"/>
            <a:ext cx="1218923" cy="26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选择整列/整行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3132626" y="6486149"/>
            <a:ext cx="2415684" cy="354596"/>
          </a:xfrm>
          <a:custGeom>
            <a:avLst/>
            <a:gdLst/>
            <a:ahLst/>
            <a:cxnLst/>
            <a:rect l="l" t="t" r="r" b="b"/>
            <a:pathLst>
              <a:path w="2415684" h="354596">
                <a:moveTo>
                  <a:pt x="44324" y="0"/>
                </a:moveTo>
                <a:lnTo>
                  <a:pt x="2371359" y="0"/>
                </a:lnTo>
                <a:cubicBezTo>
                  <a:pt x="2395839" y="0"/>
                  <a:pt x="2415684" y="19845"/>
                  <a:pt x="2415684" y="44324"/>
                </a:cubicBezTo>
                <a:lnTo>
                  <a:pt x="2415684" y="310271"/>
                </a:lnTo>
                <a:cubicBezTo>
                  <a:pt x="2415684" y="334751"/>
                  <a:pt x="2395839" y="354596"/>
                  <a:pt x="2371359" y="354596"/>
                </a:cubicBezTo>
                <a:lnTo>
                  <a:pt x="44324" y="354596"/>
                </a:lnTo>
                <a:cubicBezTo>
                  <a:pt x="19845" y="354596"/>
                  <a:pt x="0" y="334751"/>
                  <a:pt x="0" y="310271"/>
                </a:cubicBezTo>
                <a:lnTo>
                  <a:pt x="0" y="44324"/>
                </a:lnTo>
                <a:cubicBezTo>
                  <a:pt x="0" y="19861"/>
                  <a:pt x="19861" y="0"/>
                  <a:pt x="44324" y="0"/>
                </a:cubicBezTo>
                <a:close/>
              </a:path>
            </a:pathLst>
          </a:custGeom>
          <a:solidFill>
            <a:srgbClr val="217346">
              <a:alpha val="1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13132626" y="6486149"/>
            <a:ext cx="2504333" cy="354596"/>
          </a:xfrm>
          <a:prstGeom prst="rect">
            <a:avLst/>
          </a:prstGeom>
          <a:noFill/>
          <a:ln/>
        </p:spPr>
        <p:txBody>
          <a:bodyPr wrap="square" lIns="132973" tIns="44324" rIns="132973" bIns="44324" rtlCol="0" anchor="ctr"/>
          <a:lstStyle/>
          <a:p>
            <a:pPr>
              <a:lnSpc>
                <a:spcPct val="130000"/>
              </a:lnSpc>
            </a:pPr>
            <a:r>
              <a:rPr lang="en-US" sz="1396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Ctrl+Space/Shift+Space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65407" y="7372639"/>
            <a:ext cx="15347348" cy="1041625"/>
          </a:xfrm>
          <a:custGeom>
            <a:avLst/>
            <a:gdLst/>
            <a:ahLst/>
            <a:cxnLst/>
            <a:rect l="l" t="t" r="r" b="b"/>
            <a:pathLst>
              <a:path w="15347348" h="1041625">
                <a:moveTo>
                  <a:pt x="44324" y="0"/>
                </a:moveTo>
                <a:lnTo>
                  <a:pt x="15214374" y="0"/>
                </a:lnTo>
                <a:cubicBezTo>
                  <a:pt x="15287814" y="0"/>
                  <a:pt x="15347348" y="59534"/>
                  <a:pt x="15347348" y="132974"/>
                </a:cubicBezTo>
                <a:lnTo>
                  <a:pt x="15347348" y="908651"/>
                </a:lnTo>
                <a:cubicBezTo>
                  <a:pt x="15347348" y="982091"/>
                  <a:pt x="15287814" y="1041625"/>
                  <a:pt x="15214374" y="1041625"/>
                </a:cubicBezTo>
                <a:lnTo>
                  <a:pt x="44324" y="1041625"/>
                </a:lnTo>
                <a:cubicBezTo>
                  <a:pt x="19845" y="1041625"/>
                  <a:pt x="0" y="1021780"/>
                  <a:pt x="0" y="997301"/>
                </a:cubicBezTo>
                <a:lnTo>
                  <a:pt x="0" y="44324"/>
                </a:lnTo>
                <a:cubicBezTo>
                  <a:pt x="0" y="19861"/>
                  <a:pt x="19861" y="0"/>
                  <a:pt x="44324" y="0"/>
                </a:cubicBezTo>
                <a:close/>
              </a:path>
            </a:pathLst>
          </a:custGeom>
          <a:solidFill>
            <a:srgbClr val="E8FFF0"/>
          </a:solidFill>
          <a:ln/>
        </p:spPr>
      </p:sp>
      <p:sp>
        <p:nvSpPr>
          <p:cNvPr id="57" name="Shape 55"/>
          <p:cNvSpPr/>
          <p:nvPr/>
        </p:nvSpPr>
        <p:spPr>
          <a:xfrm>
            <a:off x="465407" y="7372639"/>
            <a:ext cx="44324" cy="1041625"/>
          </a:xfrm>
          <a:custGeom>
            <a:avLst/>
            <a:gdLst/>
            <a:ahLst/>
            <a:cxnLst/>
            <a:rect l="l" t="t" r="r" b="b"/>
            <a:pathLst>
              <a:path w="44324" h="1041625">
                <a:moveTo>
                  <a:pt x="44324" y="0"/>
                </a:moveTo>
                <a:lnTo>
                  <a:pt x="44324" y="0"/>
                </a:lnTo>
                <a:lnTo>
                  <a:pt x="44324" y="1041625"/>
                </a:lnTo>
                <a:lnTo>
                  <a:pt x="44324" y="1041625"/>
                </a:lnTo>
                <a:cubicBezTo>
                  <a:pt x="19845" y="1041625"/>
                  <a:pt x="0" y="1021780"/>
                  <a:pt x="0" y="997301"/>
                </a:cubicBezTo>
                <a:lnTo>
                  <a:pt x="0" y="44324"/>
                </a:lnTo>
                <a:cubicBezTo>
                  <a:pt x="0" y="19861"/>
                  <a:pt x="19861" y="0"/>
                  <a:pt x="44324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58" name="Shape 56"/>
          <p:cNvSpPr/>
          <p:nvPr/>
        </p:nvSpPr>
        <p:spPr>
          <a:xfrm>
            <a:off x="664867" y="7549937"/>
            <a:ext cx="531894" cy="531894"/>
          </a:xfrm>
          <a:custGeom>
            <a:avLst/>
            <a:gdLst/>
            <a:ahLst/>
            <a:cxnLst/>
            <a:rect l="l" t="t" r="r" b="b"/>
            <a:pathLst>
              <a:path w="531894" h="531894">
                <a:moveTo>
                  <a:pt x="132973" y="0"/>
                </a:moveTo>
                <a:lnTo>
                  <a:pt x="398920" y="0"/>
                </a:lnTo>
                <a:cubicBezTo>
                  <a:pt x="472310" y="0"/>
                  <a:pt x="531894" y="59583"/>
                  <a:pt x="531894" y="132973"/>
                </a:cubicBezTo>
                <a:lnTo>
                  <a:pt x="531894" y="398920"/>
                </a:lnTo>
                <a:cubicBezTo>
                  <a:pt x="531894" y="472310"/>
                  <a:pt x="472310" y="531894"/>
                  <a:pt x="398920" y="531894"/>
                </a:cubicBezTo>
                <a:lnTo>
                  <a:pt x="132973" y="531894"/>
                </a:lnTo>
                <a:cubicBezTo>
                  <a:pt x="59583" y="531894"/>
                  <a:pt x="0" y="472310"/>
                  <a:pt x="0" y="398920"/>
                </a:cubicBezTo>
                <a:lnTo>
                  <a:pt x="0" y="132973"/>
                </a:lnTo>
                <a:cubicBezTo>
                  <a:pt x="0" y="59583"/>
                  <a:pt x="59583" y="0"/>
                  <a:pt x="132973" y="0"/>
                </a:cubicBezTo>
                <a:close/>
              </a:path>
            </a:pathLst>
          </a:custGeom>
          <a:solidFill>
            <a:srgbClr val="217346"/>
          </a:solidFill>
          <a:ln/>
        </p:spPr>
      </p:sp>
      <p:sp>
        <p:nvSpPr>
          <p:cNvPr id="59" name="Shape 57"/>
          <p:cNvSpPr/>
          <p:nvPr/>
        </p:nvSpPr>
        <p:spPr>
          <a:xfrm>
            <a:off x="833854" y="7705072"/>
            <a:ext cx="193920" cy="221622"/>
          </a:xfrm>
          <a:custGeom>
            <a:avLst/>
            <a:gdLst/>
            <a:ahLst/>
            <a:cxnLst/>
            <a:rect l="l" t="t" r="r" b="b"/>
            <a:pathLst>
              <a:path w="193920" h="221622">
                <a:moveTo>
                  <a:pt x="193920" y="89082"/>
                </a:moveTo>
                <a:cubicBezTo>
                  <a:pt x="187513" y="93324"/>
                  <a:pt x="180155" y="96743"/>
                  <a:pt x="172493" y="99470"/>
                </a:cubicBezTo>
                <a:cubicBezTo>
                  <a:pt x="152149" y="106742"/>
                  <a:pt x="125442" y="110811"/>
                  <a:pt x="96960" y="110811"/>
                </a:cubicBezTo>
                <a:cubicBezTo>
                  <a:pt x="68478" y="110811"/>
                  <a:pt x="41727" y="106699"/>
                  <a:pt x="21426" y="99470"/>
                </a:cubicBezTo>
                <a:cubicBezTo>
                  <a:pt x="13808" y="96743"/>
                  <a:pt x="6406" y="93324"/>
                  <a:pt x="0" y="89082"/>
                </a:cubicBezTo>
                <a:lnTo>
                  <a:pt x="0" y="124663"/>
                </a:lnTo>
                <a:cubicBezTo>
                  <a:pt x="0" y="143795"/>
                  <a:pt x="43415" y="159291"/>
                  <a:pt x="96960" y="159291"/>
                </a:cubicBezTo>
                <a:cubicBezTo>
                  <a:pt x="150504" y="159291"/>
                  <a:pt x="193920" y="143795"/>
                  <a:pt x="193920" y="124663"/>
                </a:cubicBezTo>
                <a:lnTo>
                  <a:pt x="193920" y="89082"/>
                </a:lnTo>
                <a:close/>
                <a:moveTo>
                  <a:pt x="193920" y="55406"/>
                </a:moveTo>
                <a:lnTo>
                  <a:pt x="193920" y="34628"/>
                </a:lnTo>
                <a:cubicBezTo>
                  <a:pt x="193920" y="15496"/>
                  <a:pt x="150504" y="0"/>
                  <a:pt x="96960" y="0"/>
                </a:cubicBezTo>
                <a:cubicBezTo>
                  <a:pt x="43415" y="0"/>
                  <a:pt x="0" y="15496"/>
                  <a:pt x="0" y="34628"/>
                </a:cubicBezTo>
                <a:lnTo>
                  <a:pt x="0" y="55406"/>
                </a:lnTo>
                <a:cubicBezTo>
                  <a:pt x="0" y="74538"/>
                  <a:pt x="43415" y="90034"/>
                  <a:pt x="96960" y="90034"/>
                </a:cubicBezTo>
                <a:cubicBezTo>
                  <a:pt x="150504" y="90034"/>
                  <a:pt x="193920" y="74538"/>
                  <a:pt x="193920" y="55406"/>
                </a:cubicBezTo>
                <a:close/>
                <a:moveTo>
                  <a:pt x="172493" y="168727"/>
                </a:moveTo>
                <a:cubicBezTo>
                  <a:pt x="152192" y="175956"/>
                  <a:pt x="125485" y="180068"/>
                  <a:pt x="96960" y="180068"/>
                </a:cubicBezTo>
                <a:cubicBezTo>
                  <a:pt x="68435" y="180068"/>
                  <a:pt x="41727" y="175956"/>
                  <a:pt x="21426" y="168727"/>
                </a:cubicBezTo>
                <a:cubicBezTo>
                  <a:pt x="13808" y="166000"/>
                  <a:pt x="6406" y="162581"/>
                  <a:pt x="0" y="158339"/>
                </a:cubicBezTo>
                <a:lnTo>
                  <a:pt x="0" y="186994"/>
                </a:lnTo>
                <a:cubicBezTo>
                  <a:pt x="0" y="206126"/>
                  <a:pt x="43415" y="221622"/>
                  <a:pt x="96960" y="221622"/>
                </a:cubicBezTo>
                <a:cubicBezTo>
                  <a:pt x="150504" y="221622"/>
                  <a:pt x="193920" y="206126"/>
                  <a:pt x="193920" y="186994"/>
                </a:cubicBezTo>
                <a:lnTo>
                  <a:pt x="193920" y="158339"/>
                </a:lnTo>
                <a:cubicBezTo>
                  <a:pt x="187513" y="162581"/>
                  <a:pt x="180155" y="166000"/>
                  <a:pt x="172493" y="16872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0" name="Text 58"/>
          <p:cNvSpPr/>
          <p:nvPr/>
        </p:nvSpPr>
        <p:spPr>
          <a:xfrm>
            <a:off x="1374059" y="7549937"/>
            <a:ext cx="13640856" cy="310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45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数据处理黄金法则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374059" y="7948857"/>
            <a:ext cx="13618694" cy="2881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6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Excel快捷键的核心是</a:t>
            </a:r>
            <a:r>
              <a:rPr lang="en-US" sz="1396" b="1" dirty="0">
                <a:solidFill>
                  <a:srgbClr val="21734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快速录入+智能计算+灵活分析</a:t>
            </a:r>
            <a:r>
              <a:rPr lang="en-US" sz="1396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。先用Ctrl+E快速填充整理数据,再用Alt+=自动求和,最后通过Ctrl+PG切换工作表进行多表分析,构建高效数据处理工作流。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kern="0" spc="67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PPT DESIGN MASTERY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62000"/>
            <a:ext cx="1566333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PowerPoint专属快捷键:演示设计达人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545167"/>
            <a:ext cx="4963583" cy="2349500"/>
          </a:xfrm>
          <a:custGeom>
            <a:avLst/>
            <a:gdLst/>
            <a:ahLst/>
            <a:cxnLst/>
            <a:rect l="l" t="t" r="r" b="b"/>
            <a:pathLst>
              <a:path w="4963583" h="2349500">
                <a:moveTo>
                  <a:pt x="42333" y="0"/>
                </a:moveTo>
                <a:lnTo>
                  <a:pt x="4921250" y="0"/>
                </a:lnTo>
                <a:cubicBezTo>
                  <a:pt x="4944630" y="0"/>
                  <a:pt x="4963583" y="18953"/>
                  <a:pt x="4963583" y="42333"/>
                </a:cubicBezTo>
                <a:lnTo>
                  <a:pt x="4963583" y="2180172"/>
                </a:lnTo>
                <a:cubicBezTo>
                  <a:pt x="4963583" y="2273689"/>
                  <a:pt x="4887772" y="2349500"/>
                  <a:pt x="4794255" y="2349500"/>
                </a:cubicBezTo>
                <a:lnTo>
                  <a:pt x="169328" y="2349500"/>
                </a:lnTo>
                <a:cubicBezTo>
                  <a:pt x="75811" y="2349500"/>
                  <a:pt x="0" y="2273689"/>
                  <a:pt x="0" y="2180172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23333" y="1545167"/>
            <a:ext cx="4963583" cy="42333"/>
          </a:xfrm>
          <a:custGeom>
            <a:avLst/>
            <a:gdLst/>
            <a:ahLst/>
            <a:cxnLst/>
            <a:rect l="l" t="t" r="r" b="b"/>
            <a:pathLst>
              <a:path w="4963583" h="42333">
                <a:moveTo>
                  <a:pt x="42333" y="0"/>
                </a:moveTo>
                <a:lnTo>
                  <a:pt x="4921250" y="0"/>
                </a:lnTo>
                <a:cubicBezTo>
                  <a:pt x="4944630" y="0"/>
                  <a:pt x="4963583" y="18953"/>
                  <a:pt x="4963583" y="42333"/>
                </a:cubicBezTo>
                <a:lnTo>
                  <a:pt x="4963583" y="42333"/>
                </a:lnTo>
                <a:lnTo>
                  <a:pt x="0" y="42333"/>
                </a:ln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6" name="Shape 4"/>
          <p:cNvSpPr/>
          <p:nvPr/>
        </p:nvSpPr>
        <p:spPr>
          <a:xfrm>
            <a:off x="677333" y="1820333"/>
            <a:ext cx="677333" cy="677333"/>
          </a:xfrm>
          <a:custGeom>
            <a:avLst/>
            <a:gdLst/>
            <a:ahLst/>
            <a:cxnLst/>
            <a:rect l="l" t="t" r="r" b="b"/>
            <a:pathLst>
              <a:path w="677333" h="677333">
                <a:moveTo>
                  <a:pt x="127000" y="0"/>
                </a:moveTo>
                <a:lnTo>
                  <a:pt x="550333" y="0"/>
                </a:lnTo>
                <a:cubicBezTo>
                  <a:pt x="620427" y="0"/>
                  <a:pt x="677333" y="56907"/>
                  <a:pt x="677333" y="127000"/>
                </a:cubicBezTo>
                <a:lnTo>
                  <a:pt x="677333" y="550333"/>
                </a:lnTo>
                <a:cubicBezTo>
                  <a:pt x="677333" y="620427"/>
                  <a:pt x="620427" y="677333"/>
                  <a:pt x="550333" y="677333"/>
                </a:cubicBezTo>
                <a:lnTo>
                  <a:pt x="127000" y="677333"/>
                </a:lnTo>
                <a:cubicBezTo>
                  <a:pt x="56907" y="677333"/>
                  <a:pt x="0" y="620427"/>
                  <a:pt x="0" y="550333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840052" y="2000250"/>
            <a:ext cx="357188" cy="317500"/>
          </a:xfrm>
          <a:custGeom>
            <a:avLst/>
            <a:gdLst/>
            <a:ahLst/>
            <a:cxnLst/>
            <a:rect l="l" t="t" r="r" b="b"/>
            <a:pathLst>
              <a:path w="357188" h="317500">
                <a:moveTo>
                  <a:pt x="19844" y="74042"/>
                </a:moveTo>
                <a:cubicBezTo>
                  <a:pt x="8000" y="67221"/>
                  <a:pt x="0" y="54384"/>
                  <a:pt x="0" y="39688"/>
                </a:cubicBezTo>
                <a:cubicBezTo>
                  <a:pt x="0" y="17797"/>
                  <a:pt x="17797" y="0"/>
                  <a:pt x="39688" y="0"/>
                </a:cubicBezTo>
                <a:cubicBezTo>
                  <a:pt x="54384" y="0"/>
                  <a:pt x="67221" y="8000"/>
                  <a:pt x="74042" y="19844"/>
                </a:cubicBezTo>
                <a:lnTo>
                  <a:pt x="283083" y="19844"/>
                </a:lnTo>
                <a:cubicBezTo>
                  <a:pt x="289967" y="8000"/>
                  <a:pt x="302741" y="0"/>
                  <a:pt x="317438" y="0"/>
                </a:cubicBezTo>
                <a:cubicBezTo>
                  <a:pt x="339328" y="0"/>
                  <a:pt x="357125" y="17797"/>
                  <a:pt x="357125" y="39688"/>
                </a:cubicBezTo>
                <a:cubicBezTo>
                  <a:pt x="357125" y="54384"/>
                  <a:pt x="349126" y="67221"/>
                  <a:pt x="337282" y="74042"/>
                </a:cubicBezTo>
                <a:lnTo>
                  <a:pt x="337282" y="243396"/>
                </a:lnTo>
                <a:cubicBezTo>
                  <a:pt x="349126" y="250279"/>
                  <a:pt x="357125" y="263054"/>
                  <a:pt x="357125" y="277750"/>
                </a:cubicBezTo>
                <a:cubicBezTo>
                  <a:pt x="357125" y="299641"/>
                  <a:pt x="339328" y="317438"/>
                  <a:pt x="317438" y="317438"/>
                </a:cubicBezTo>
                <a:cubicBezTo>
                  <a:pt x="302741" y="317438"/>
                  <a:pt x="289905" y="309438"/>
                  <a:pt x="283083" y="297594"/>
                </a:cubicBezTo>
                <a:lnTo>
                  <a:pt x="74042" y="297594"/>
                </a:lnTo>
                <a:cubicBezTo>
                  <a:pt x="67159" y="309438"/>
                  <a:pt x="54384" y="317438"/>
                  <a:pt x="39687" y="317438"/>
                </a:cubicBezTo>
                <a:cubicBezTo>
                  <a:pt x="17797" y="317438"/>
                  <a:pt x="0" y="299641"/>
                  <a:pt x="0" y="277750"/>
                </a:cubicBezTo>
                <a:cubicBezTo>
                  <a:pt x="0" y="263054"/>
                  <a:pt x="8000" y="250217"/>
                  <a:pt x="19844" y="243396"/>
                </a:cubicBezTo>
                <a:lnTo>
                  <a:pt x="19844" y="74042"/>
                </a:lnTo>
                <a:close/>
                <a:moveTo>
                  <a:pt x="297656" y="74042"/>
                </a:moveTo>
                <a:cubicBezTo>
                  <a:pt x="291641" y="70569"/>
                  <a:pt x="286618" y="65546"/>
                  <a:pt x="283146" y="59531"/>
                </a:cubicBezTo>
                <a:lnTo>
                  <a:pt x="74042" y="59531"/>
                </a:lnTo>
                <a:cubicBezTo>
                  <a:pt x="70569" y="65546"/>
                  <a:pt x="65546" y="70569"/>
                  <a:pt x="59531" y="74042"/>
                </a:cubicBezTo>
                <a:lnTo>
                  <a:pt x="59531" y="243396"/>
                </a:lnTo>
                <a:cubicBezTo>
                  <a:pt x="65546" y="246869"/>
                  <a:pt x="70569" y="251892"/>
                  <a:pt x="74042" y="257907"/>
                </a:cubicBezTo>
                <a:lnTo>
                  <a:pt x="283083" y="257907"/>
                </a:lnTo>
                <a:cubicBezTo>
                  <a:pt x="286556" y="251892"/>
                  <a:pt x="291579" y="246869"/>
                  <a:pt x="297594" y="243396"/>
                </a:cubicBezTo>
                <a:lnTo>
                  <a:pt x="297594" y="74042"/>
                </a:lnTo>
                <a:close/>
                <a:moveTo>
                  <a:pt x="89297" y="109141"/>
                </a:moveTo>
                <a:cubicBezTo>
                  <a:pt x="89297" y="98165"/>
                  <a:pt x="98165" y="89297"/>
                  <a:pt x="109141" y="89297"/>
                </a:cubicBezTo>
                <a:lnTo>
                  <a:pt x="178594" y="89297"/>
                </a:lnTo>
                <a:cubicBezTo>
                  <a:pt x="189570" y="89297"/>
                  <a:pt x="198438" y="98165"/>
                  <a:pt x="198438" y="109141"/>
                </a:cubicBezTo>
                <a:lnTo>
                  <a:pt x="198438" y="148828"/>
                </a:lnTo>
                <a:cubicBezTo>
                  <a:pt x="198438" y="159804"/>
                  <a:pt x="189570" y="168672"/>
                  <a:pt x="178594" y="168672"/>
                </a:cubicBezTo>
                <a:lnTo>
                  <a:pt x="109141" y="168672"/>
                </a:lnTo>
                <a:cubicBezTo>
                  <a:pt x="98165" y="168672"/>
                  <a:pt x="89297" y="159804"/>
                  <a:pt x="89297" y="148828"/>
                </a:cubicBezTo>
                <a:lnTo>
                  <a:pt x="89297" y="109141"/>
                </a:lnTo>
                <a:close/>
                <a:moveTo>
                  <a:pt x="158750" y="198438"/>
                </a:moveTo>
                <a:lnTo>
                  <a:pt x="178594" y="198438"/>
                </a:lnTo>
                <a:cubicBezTo>
                  <a:pt x="206003" y="198438"/>
                  <a:pt x="228203" y="176237"/>
                  <a:pt x="228203" y="148828"/>
                </a:cubicBezTo>
                <a:lnTo>
                  <a:pt x="248047" y="148828"/>
                </a:lnTo>
                <a:cubicBezTo>
                  <a:pt x="259023" y="148828"/>
                  <a:pt x="267891" y="157696"/>
                  <a:pt x="267891" y="168672"/>
                </a:cubicBezTo>
                <a:lnTo>
                  <a:pt x="267891" y="208359"/>
                </a:lnTo>
                <a:cubicBezTo>
                  <a:pt x="267891" y="219335"/>
                  <a:pt x="259023" y="228203"/>
                  <a:pt x="248047" y="228203"/>
                </a:cubicBezTo>
                <a:lnTo>
                  <a:pt x="178594" y="228203"/>
                </a:lnTo>
                <a:cubicBezTo>
                  <a:pt x="167618" y="228203"/>
                  <a:pt x="158750" y="219335"/>
                  <a:pt x="158750" y="208359"/>
                </a:cubicBezTo>
                <a:lnTo>
                  <a:pt x="158750" y="198438"/>
                </a:ln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8" name="Text 6"/>
          <p:cNvSpPr/>
          <p:nvPr/>
        </p:nvSpPr>
        <p:spPr>
          <a:xfrm>
            <a:off x="1524000" y="1859137"/>
            <a:ext cx="11430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组合对象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524000" y="2233083"/>
            <a:ext cx="643268" cy="197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2667000"/>
            <a:ext cx="4540250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将多个对象组合成一个整体,便于统一操作。Ctrl+Shift+G取消组合。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77333" y="3344333"/>
            <a:ext cx="846667" cy="296333"/>
          </a:xfrm>
          <a:custGeom>
            <a:avLst/>
            <a:gdLst/>
            <a:ahLst/>
            <a:cxnLst/>
            <a:rect l="l" t="t" r="r" b="b"/>
            <a:pathLst>
              <a:path w="846667" h="296333">
                <a:moveTo>
                  <a:pt x="148167" y="0"/>
                </a:moveTo>
                <a:lnTo>
                  <a:pt x="698500" y="0"/>
                </a:lnTo>
                <a:cubicBezTo>
                  <a:pt x="780275" y="0"/>
                  <a:pt x="846667" y="66391"/>
                  <a:pt x="846667" y="148167"/>
                </a:cubicBezTo>
                <a:lnTo>
                  <a:pt x="846667" y="148167"/>
                </a:lnTo>
                <a:cubicBezTo>
                  <a:pt x="846667" y="229942"/>
                  <a:pt x="780275" y="296333"/>
                  <a:pt x="698500" y="296333"/>
                </a:cubicBezTo>
                <a:lnTo>
                  <a:pt x="148167" y="296333"/>
                </a:lnTo>
                <a:cubicBezTo>
                  <a:pt x="66391" y="296333"/>
                  <a:pt x="0" y="229942"/>
                  <a:pt x="0" y="148167"/>
                </a:cubicBezTo>
                <a:lnTo>
                  <a:pt x="0" y="148167"/>
                </a:lnTo>
                <a:cubicBezTo>
                  <a:pt x="0" y="66391"/>
                  <a:pt x="66391" y="0"/>
                  <a:pt x="148167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77333" y="3344333"/>
            <a:ext cx="920750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统一移动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608667" y="3344333"/>
            <a:ext cx="846667" cy="296333"/>
          </a:xfrm>
          <a:custGeom>
            <a:avLst/>
            <a:gdLst/>
            <a:ahLst/>
            <a:cxnLst/>
            <a:rect l="l" t="t" r="r" b="b"/>
            <a:pathLst>
              <a:path w="846667" h="296333">
                <a:moveTo>
                  <a:pt x="148167" y="0"/>
                </a:moveTo>
                <a:lnTo>
                  <a:pt x="698500" y="0"/>
                </a:lnTo>
                <a:cubicBezTo>
                  <a:pt x="780275" y="0"/>
                  <a:pt x="846667" y="66391"/>
                  <a:pt x="846667" y="148167"/>
                </a:cubicBezTo>
                <a:lnTo>
                  <a:pt x="846667" y="148167"/>
                </a:lnTo>
                <a:cubicBezTo>
                  <a:pt x="846667" y="229942"/>
                  <a:pt x="780275" y="296333"/>
                  <a:pt x="698500" y="296333"/>
                </a:cubicBezTo>
                <a:lnTo>
                  <a:pt x="148167" y="296333"/>
                </a:lnTo>
                <a:cubicBezTo>
                  <a:pt x="66391" y="296333"/>
                  <a:pt x="0" y="229942"/>
                  <a:pt x="0" y="148167"/>
                </a:cubicBezTo>
                <a:lnTo>
                  <a:pt x="0" y="148167"/>
                </a:lnTo>
                <a:cubicBezTo>
                  <a:pt x="0" y="66391"/>
                  <a:pt x="66391" y="0"/>
                  <a:pt x="148167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608667" y="3344333"/>
            <a:ext cx="920750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批量调整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44445" y="1545167"/>
            <a:ext cx="4963583" cy="2349500"/>
          </a:xfrm>
          <a:custGeom>
            <a:avLst/>
            <a:gdLst/>
            <a:ahLst/>
            <a:cxnLst/>
            <a:rect l="l" t="t" r="r" b="b"/>
            <a:pathLst>
              <a:path w="4963583" h="2349500">
                <a:moveTo>
                  <a:pt x="42333" y="0"/>
                </a:moveTo>
                <a:lnTo>
                  <a:pt x="4921250" y="0"/>
                </a:lnTo>
                <a:cubicBezTo>
                  <a:pt x="4944630" y="0"/>
                  <a:pt x="4963583" y="18953"/>
                  <a:pt x="4963583" y="42333"/>
                </a:cubicBezTo>
                <a:lnTo>
                  <a:pt x="4963583" y="2180172"/>
                </a:lnTo>
                <a:cubicBezTo>
                  <a:pt x="4963583" y="2273689"/>
                  <a:pt x="4887772" y="2349500"/>
                  <a:pt x="4794255" y="2349500"/>
                </a:cubicBezTo>
                <a:lnTo>
                  <a:pt x="169328" y="2349500"/>
                </a:lnTo>
                <a:cubicBezTo>
                  <a:pt x="75811" y="2349500"/>
                  <a:pt x="0" y="2273689"/>
                  <a:pt x="0" y="2180172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5644445" y="1545167"/>
            <a:ext cx="4963583" cy="42333"/>
          </a:xfrm>
          <a:custGeom>
            <a:avLst/>
            <a:gdLst/>
            <a:ahLst/>
            <a:cxnLst/>
            <a:rect l="l" t="t" r="r" b="b"/>
            <a:pathLst>
              <a:path w="4963583" h="42333">
                <a:moveTo>
                  <a:pt x="42333" y="0"/>
                </a:moveTo>
                <a:lnTo>
                  <a:pt x="4921250" y="0"/>
                </a:lnTo>
                <a:cubicBezTo>
                  <a:pt x="4944630" y="0"/>
                  <a:pt x="4963583" y="18953"/>
                  <a:pt x="4963583" y="42333"/>
                </a:cubicBezTo>
                <a:lnTo>
                  <a:pt x="4963583" y="42333"/>
                </a:lnTo>
                <a:lnTo>
                  <a:pt x="0" y="42333"/>
                </a:ln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17" name="Shape 15"/>
          <p:cNvSpPr/>
          <p:nvPr/>
        </p:nvSpPr>
        <p:spPr>
          <a:xfrm>
            <a:off x="5898445" y="1820333"/>
            <a:ext cx="677333" cy="677333"/>
          </a:xfrm>
          <a:custGeom>
            <a:avLst/>
            <a:gdLst/>
            <a:ahLst/>
            <a:cxnLst/>
            <a:rect l="l" t="t" r="r" b="b"/>
            <a:pathLst>
              <a:path w="677333" h="677333">
                <a:moveTo>
                  <a:pt x="127000" y="0"/>
                </a:moveTo>
                <a:lnTo>
                  <a:pt x="550333" y="0"/>
                </a:lnTo>
                <a:cubicBezTo>
                  <a:pt x="620427" y="0"/>
                  <a:pt x="677333" y="56907"/>
                  <a:pt x="677333" y="127000"/>
                </a:cubicBezTo>
                <a:lnTo>
                  <a:pt x="677333" y="550333"/>
                </a:lnTo>
                <a:cubicBezTo>
                  <a:pt x="677333" y="620427"/>
                  <a:pt x="620427" y="677333"/>
                  <a:pt x="550333" y="677333"/>
                </a:cubicBezTo>
                <a:lnTo>
                  <a:pt x="127000" y="677333"/>
                </a:lnTo>
                <a:cubicBezTo>
                  <a:pt x="56907" y="677333"/>
                  <a:pt x="0" y="620427"/>
                  <a:pt x="0" y="550333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100851" y="2000250"/>
            <a:ext cx="277813" cy="317500"/>
          </a:xfrm>
          <a:custGeom>
            <a:avLst/>
            <a:gdLst/>
            <a:ahLst/>
            <a:cxnLst/>
            <a:rect l="l" t="t" r="r" b="b"/>
            <a:pathLst>
              <a:path w="277813" h="317500">
                <a:moveTo>
                  <a:pt x="119062" y="0"/>
                </a:moveTo>
                <a:cubicBezTo>
                  <a:pt x="97172" y="0"/>
                  <a:pt x="79375" y="17797"/>
                  <a:pt x="79375" y="39688"/>
                </a:cubicBezTo>
                <a:lnTo>
                  <a:pt x="79375" y="198438"/>
                </a:lnTo>
                <a:cubicBezTo>
                  <a:pt x="79375" y="220328"/>
                  <a:pt x="97172" y="238125"/>
                  <a:pt x="119062" y="238125"/>
                </a:cubicBezTo>
                <a:lnTo>
                  <a:pt x="238125" y="238125"/>
                </a:lnTo>
                <a:cubicBezTo>
                  <a:pt x="260015" y="238125"/>
                  <a:pt x="277813" y="220328"/>
                  <a:pt x="277813" y="198438"/>
                </a:cubicBezTo>
                <a:lnTo>
                  <a:pt x="277813" y="74042"/>
                </a:lnTo>
                <a:cubicBezTo>
                  <a:pt x="277813" y="63252"/>
                  <a:pt x="273410" y="52896"/>
                  <a:pt x="265596" y="45393"/>
                </a:cubicBezTo>
                <a:lnTo>
                  <a:pt x="229815" y="11038"/>
                </a:lnTo>
                <a:cubicBezTo>
                  <a:pt x="222436" y="3969"/>
                  <a:pt x="212576" y="0"/>
                  <a:pt x="202344" y="0"/>
                </a:cubicBezTo>
                <a:lnTo>
                  <a:pt x="119062" y="0"/>
                </a:lnTo>
                <a:close/>
                <a:moveTo>
                  <a:pt x="39688" y="79375"/>
                </a:moveTo>
                <a:cubicBezTo>
                  <a:pt x="17797" y="79375"/>
                  <a:pt x="0" y="97172"/>
                  <a:pt x="0" y="119062"/>
                </a:cubicBezTo>
                <a:lnTo>
                  <a:pt x="0" y="277813"/>
                </a:lnTo>
                <a:cubicBezTo>
                  <a:pt x="0" y="299703"/>
                  <a:pt x="17797" y="317500"/>
                  <a:pt x="39688" y="317500"/>
                </a:cubicBezTo>
                <a:lnTo>
                  <a:pt x="158750" y="317500"/>
                </a:lnTo>
                <a:cubicBezTo>
                  <a:pt x="180640" y="317500"/>
                  <a:pt x="198438" y="299703"/>
                  <a:pt x="198438" y="277813"/>
                </a:cubicBezTo>
                <a:lnTo>
                  <a:pt x="198438" y="267891"/>
                </a:lnTo>
                <a:lnTo>
                  <a:pt x="158750" y="267891"/>
                </a:lnTo>
                <a:lnTo>
                  <a:pt x="158750" y="277813"/>
                </a:lnTo>
                <a:lnTo>
                  <a:pt x="39688" y="277813"/>
                </a:lnTo>
                <a:lnTo>
                  <a:pt x="39688" y="119062"/>
                </a:lnTo>
                <a:lnTo>
                  <a:pt x="49609" y="119062"/>
                </a:lnTo>
                <a:lnTo>
                  <a:pt x="49609" y="79375"/>
                </a:lnTo>
                <a:lnTo>
                  <a:pt x="39688" y="79375"/>
                </a:ln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19" name="Text 17"/>
          <p:cNvSpPr/>
          <p:nvPr/>
        </p:nvSpPr>
        <p:spPr>
          <a:xfrm>
            <a:off x="6745112" y="1859137"/>
            <a:ext cx="11430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复制对象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745112" y="2233083"/>
            <a:ext cx="895504" cy="197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Ctrl+拖拽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98445" y="2667000"/>
            <a:ext cx="4540250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按住Ctrl键拖拽对象即可快速复制,Shift+拖拽可沿直线移动。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898445" y="3344333"/>
            <a:ext cx="846667" cy="296333"/>
          </a:xfrm>
          <a:custGeom>
            <a:avLst/>
            <a:gdLst/>
            <a:ahLst/>
            <a:cxnLst/>
            <a:rect l="l" t="t" r="r" b="b"/>
            <a:pathLst>
              <a:path w="846667" h="296333">
                <a:moveTo>
                  <a:pt x="148167" y="0"/>
                </a:moveTo>
                <a:lnTo>
                  <a:pt x="698500" y="0"/>
                </a:lnTo>
                <a:cubicBezTo>
                  <a:pt x="780275" y="0"/>
                  <a:pt x="846667" y="66391"/>
                  <a:pt x="846667" y="148167"/>
                </a:cubicBezTo>
                <a:lnTo>
                  <a:pt x="846667" y="148167"/>
                </a:lnTo>
                <a:cubicBezTo>
                  <a:pt x="846667" y="229942"/>
                  <a:pt x="780275" y="296333"/>
                  <a:pt x="698500" y="296333"/>
                </a:cubicBezTo>
                <a:lnTo>
                  <a:pt x="148167" y="296333"/>
                </a:lnTo>
                <a:cubicBezTo>
                  <a:pt x="66391" y="296333"/>
                  <a:pt x="0" y="229942"/>
                  <a:pt x="0" y="148167"/>
                </a:cubicBezTo>
                <a:lnTo>
                  <a:pt x="0" y="148167"/>
                </a:lnTo>
                <a:cubicBezTo>
                  <a:pt x="0" y="66391"/>
                  <a:pt x="66391" y="0"/>
                  <a:pt x="148167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898445" y="3344333"/>
            <a:ext cx="920750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快速复制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829778" y="3344333"/>
            <a:ext cx="846667" cy="296333"/>
          </a:xfrm>
          <a:custGeom>
            <a:avLst/>
            <a:gdLst/>
            <a:ahLst/>
            <a:cxnLst/>
            <a:rect l="l" t="t" r="r" b="b"/>
            <a:pathLst>
              <a:path w="846667" h="296333">
                <a:moveTo>
                  <a:pt x="148167" y="0"/>
                </a:moveTo>
                <a:lnTo>
                  <a:pt x="698500" y="0"/>
                </a:lnTo>
                <a:cubicBezTo>
                  <a:pt x="780275" y="0"/>
                  <a:pt x="846667" y="66391"/>
                  <a:pt x="846667" y="148167"/>
                </a:cubicBezTo>
                <a:lnTo>
                  <a:pt x="846667" y="148167"/>
                </a:lnTo>
                <a:cubicBezTo>
                  <a:pt x="846667" y="229942"/>
                  <a:pt x="780275" y="296333"/>
                  <a:pt x="698500" y="296333"/>
                </a:cubicBezTo>
                <a:lnTo>
                  <a:pt x="148167" y="296333"/>
                </a:lnTo>
                <a:cubicBezTo>
                  <a:pt x="66391" y="296333"/>
                  <a:pt x="0" y="229942"/>
                  <a:pt x="0" y="148167"/>
                </a:cubicBezTo>
                <a:lnTo>
                  <a:pt x="0" y="148167"/>
                </a:lnTo>
                <a:cubicBezTo>
                  <a:pt x="0" y="66391"/>
                  <a:pt x="66391" y="0"/>
                  <a:pt x="148167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829778" y="3344333"/>
            <a:ext cx="920750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精准对齐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865556" y="1545167"/>
            <a:ext cx="4963583" cy="2349500"/>
          </a:xfrm>
          <a:custGeom>
            <a:avLst/>
            <a:gdLst/>
            <a:ahLst/>
            <a:cxnLst/>
            <a:rect l="l" t="t" r="r" b="b"/>
            <a:pathLst>
              <a:path w="4963583" h="2349500">
                <a:moveTo>
                  <a:pt x="42333" y="0"/>
                </a:moveTo>
                <a:lnTo>
                  <a:pt x="4921250" y="0"/>
                </a:lnTo>
                <a:cubicBezTo>
                  <a:pt x="4944630" y="0"/>
                  <a:pt x="4963583" y="18953"/>
                  <a:pt x="4963583" y="42333"/>
                </a:cubicBezTo>
                <a:lnTo>
                  <a:pt x="4963583" y="2180172"/>
                </a:lnTo>
                <a:cubicBezTo>
                  <a:pt x="4963583" y="2273689"/>
                  <a:pt x="4887772" y="2349500"/>
                  <a:pt x="4794255" y="2349500"/>
                </a:cubicBezTo>
                <a:lnTo>
                  <a:pt x="169328" y="2349500"/>
                </a:lnTo>
                <a:cubicBezTo>
                  <a:pt x="75811" y="2349500"/>
                  <a:pt x="0" y="2273689"/>
                  <a:pt x="0" y="2180172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10865556" y="1545167"/>
            <a:ext cx="4963583" cy="42333"/>
          </a:xfrm>
          <a:custGeom>
            <a:avLst/>
            <a:gdLst/>
            <a:ahLst/>
            <a:cxnLst/>
            <a:rect l="l" t="t" r="r" b="b"/>
            <a:pathLst>
              <a:path w="4963583" h="42333">
                <a:moveTo>
                  <a:pt x="42333" y="0"/>
                </a:moveTo>
                <a:lnTo>
                  <a:pt x="4921250" y="0"/>
                </a:lnTo>
                <a:cubicBezTo>
                  <a:pt x="4944630" y="0"/>
                  <a:pt x="4963583" y="18953"/>
                  <a:pt x="4963583" y="42333"/>
                </a:cubicBezTo>
                <a:lnTo>
                  <a:pt x="4963583" y="42333"/>
                </a:lnTo>
                <a:lnTo>
                  <a:pt x="0" y="42333"/>
                </a:ln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28" name="Shape 26"/>
          <p:cNvSpPr/>
          <p:nvPr/>
        </p:nvSpPr>
        <p:spPr>
          <a:xfrm>
            <a:off x="11119556" y="1820333"/>
            <a:ext cx="677333" cy="677333"/>
          </a:xfrm>
          <a:custGeom>
            <a:avLst/>
            <a:gdLst/>
            <a:ahLst/>
            <a:cxnLst/>
            <a:rect l="l" t="t" r="r" b="b"/>
            <a:pathLst>
              <a:path w="677333" h="677333">
                <a:moveTo>
                  <a:pt x="127000" y="0"/>
                </a:moveTo>
                <a:lnTo>
                  <a:pt x="550333" y="0"/>
                </a:lnTo>
                <a:cubicBezTo>
                  <a:pt x="620427" y="0"/>
                  <a:pt x="677333" y="56907"/>
                  <a:pt x="677333" y="127000"/>
                </a:cubicBezTo>
                <a:lnTo>
                  <a:pt x="677333" y="550333"/>
                </a:lnTo>
                <a:cubicBezTo>
                  <a:pt x="677333" y="620427"/>
                  <a:pt x="620427" y="677333"/>
                  <a:pt x="550333" y="677333"/>
                </a:cubicBezTo>
                <a:lnTo>
                  <a:pt x="127000" y="677333"/>
                </a:lnTo>
                <a:cubicBezTo>
                  <a:pt x="56907" y="677333"/>
                  <a:pt x="0" y="620427"/>
                  <a:pt x="0" y="550333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11321963" y="2000250"/>
            <a:ext cx="277813" cy="317500"/>
          </a:xfrm>
          <a:custGeom>
            <a:avLst/>
            <a:gdLst/>
            <a:ahLst/>
            <a:cxnLst/>
            <a:rect l="l" t="t" r="r" b="b"/>
            <a:pathLst>
              <a:path w="277813" h="317500">
                <a:moveTo>
                  <a:pt x="56555" y="22882"/>
                </a:moveTo>
                <a:cubicBezTo>
                  <a:pt x="48865" y="18666"/>
                  <a:pt x="39563" y="18852"/>
                  <a:pt x="31998" y="23316"/>
                </a:cubicBezTo>
                <a:cubicBezTo>
                  <a:pt x="24433" y="27781"/>
                  <a:pt x="19844" y="35905"/>
                  <a:pt x="19844" y="44648"/>
                </a:cubicBezTo>
                <a:lnTo>
                  <a:pt x="19844" y="272852"/>
                </a:lnTo>
                <a:cubicBezTo>
                  <a:pt x="19844" y="281595"/>
                  <a:pt x="24495" y="289719"/>
                  <a:pt x="31998" y="294184"/>
                </a:cubicBezTo>
                <a:cubicBezTo>
                  <a:pt x="39501" y="298648"/>
                  <a:pt x="48865" y="298834"/>
                  <a:pt x="56555" y="294618"/>
                </a:cubicBezTo>
                <a:lnTo>
                  <a:pt x="264914" y="180516"/>
                </a:lnTo>
                <a:cubicBezTo>
                  <a:pt x="272852" y="176175"/>
                  <a:pt x="277813" y="167804"/>
                  <a:pt x="277813" y="158750"/>
                </a:cubicBezTo>
                <a:cubicBezTo>
                  <a:pt x="277813" y="149696"/>
                  <a:pt x="272852" y="141325"/>
                  <a:pt x="264914" y="136984"/>
                </a:cubicBezTo>
                <a:lnTo>
                  <a:pt x="56555" y="22882"/>
                </a:ln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30" name="Text 28"/>
          <p:cNvSpPr/>
          <p:nvPr/>
        </p:nvSpPr>
        <p:spPr>
          <a:xfrm>
            <a:off x="11966223" y="1859137"/>
            <a:ext cx="13970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幻灯片放映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966223" y="2233083"/>
            <a:ext cx="1295025" cy="197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F5 / Shift+F5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119556" y="2667000"/>
            <a:ext cx="4540250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212529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F5从头放映,Shift+F5从当前页放映,快速进入演示模式。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119556" y="3069167"/>
            <a:ext cx="846667" cy="296333"/>
          </a:xfrm>
          <a:custGeom>
            <a:avLst/>
            <a:gdLst/>
            <a:ahLst/>
            <a:cxnLst/>
            <a:rect l="l" t="t" r="r" b="b"/>
            <a:pathLst>
              <a:path w="846667" h="296333">
                <a:moveTo>
                  <a:pt x="148167" y="0"/>
                </a:moveTo>
                <a:lnTo>
                  <a:pt x="698500" y="0"/>
                </a:lnTo>
                <a:cubicBezTo>
                  <a:pt x="780275" y="0"/>
                  <a:pt x="846667" y="66391"/>
                  <a:pt x="846667" y="148167"/>
                </a:cubicBezTo>
                <a:lnTo>
                  <a:pt x="846667" y="148167"/>
                </a:lnTo>
                <a:cubicBezTo>
                  <a:pt x="846667" y="229942"/>
                  <a:pt x="780275" y="296333"/>
                  <a:pt x="698500" y="296333"/>
                </a:cubicBezTo>
                <a:lnTo>
                  <a:pt x="148167" y="296333"/>
                </a:lnTo>
                <a:cubicBezTo>
                  <a:pt x="66391" y="296333"/>
                  <a:pt x="0" y="229942"/>
                  <a:pt x="0" y="148167"/>
                </a:cubicBezTo>
                <a:lnTo>
                  <a:pt x="0" y="148167"/>
                </a:lnTo>
                <a:cubicBezTo>
                  <a:pt x="0" y="66391"/>
                  <a:pt x="66391" y="0"/>
                  <a:pt x="148167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1119556" y="3069167"/>
            <a:ext cx="920750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演示就绪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2050890" y="3069167"/>
            <a:ext cx="846667" cy="296333"/>
          </a:xfrm>
          <a:custGeom>
            <a:avLst/>
            <a:gdLst/>
            <a:ahLst/>
            <a:cxnLst/>
            <a:rect l="l" t="t" r="r" b="b"/>
            <a:pathLst>
              <a:path w="846667" h="296333">
                <a:moveTo>
                  <a:pt x="148167" y="0"/>
                </a:moveTo>
                <a:lnTo>
                  <a:pt x="698500" y="0"/>
                </a:lnTo>
                <a:cubicBezTo>
                  <a:pt x="780275" y="0"/>
                  <a:pt x="846667" y="66391"/>
                  <a:pt x="846667" y="148167"/>
                </a:cubicBezTo>
                <a:lnTo>
                  <a:pt x="846667" y="148167"/>
                </a:lnTo>
                <a:cubicBezTo>
                  <a:pt x="846667" y="229942"/>
                  <a:pt x="780275" y="296333"/>
                  <a:pt x="698500" y="296333"/>
                </a:cubicBezTo>
                <a:lnTo>
                  <a:pt x="148167" y="296333"/>
                </a:lnTo>
                <a:cubicBezTo>
                  <a:pt x="66391" y="296333"/>
                  <a:pt x="0" y="229942"/>
                  <a:pt x="0" y="148167"/>
                </a:cubicBezTo>
                <a:lnTo>
                  <a:pt x="0" y="148167"/>
                </a:lnTo>
                <a:cubicBezTo>
                  <a:pt x="0" y="66391"/>
                  <a:pt x="66391" y="0"/>
                  <a:pt x="148167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2050890" y="3069167"/>
            <a:ext cx="920750" cy="296333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灵活控制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23333" y="4148667"/>
            <a:ext cx="7577667" cy="3778250"/>
          </a:xfrm>
          <a:custGeom>
            <a:avLst/>
            <a:gdLst/>
            <a:ahLst/>
            <a:cxnLst/>
            <a:rect l="l" t="t" r="r" b="b"/>
            <a:pathLst>
              <a:path w="7577667" h="3778250">
                <a:moveTo>
                  <a:pt x="169341" y="0"/>
                </a:moveTo>
                <a:lnTo>
                  <a:pt x="7408326" y="0"/>
                </a:lnTo>
                <a:cubicBezTo>
                  <a:pt x="7501850" y="0"/>
                  <a:pt x="7577667" y="75817"/>
                  <a:pt x="7577667" y="169341"/>
                </a:cubicBezTo>
                <a:lnTo>
                  <a:pt x="7577667" y="3608909"/>
                </a:lnTo>
                <a:cubicBezTo>
                  <a:pt x="7577667" y="3702433"/>
                  <a:pt x="7501850" y="3778250"/>
                  <a:pt x="7408326" y="3778250"/>
                </a:cubicBezTo>
                <a:lnTo>
                  <a:pt x="169341" y="3778250"/>
                </a:lnTo>
                <a:cubicBezTo>
                  <a:pt x="75817" y="3778250"/>
                  <a:pt x="0" y="3702433"/>
                  <a:pt x="0" y="3608909"/>
                </a:cubicBezTo>
                <a:lnTo>
                  <a:pt x="0" y="169341"/>
                </a:lnTo>
                <a:cubicBezTo>
                  <a:pt x="0" y="75817"/>
                  <a:pt x="75817" y="0"/>
                  <a:pt x="1693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709083" y="4445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8175" y="95250"/>
                </a:moveTo>
                <a:lnTo>
                  <a:pt x="242094" y="95250"/>
                </a:lnTo>
                <a:cubicBezTo>
                  <a:pt x="248692" y="95250"/>
                  <a:pt x="254000" y="89942"/>
                  <a:pt x="254000" y="83344"/>
                </a:cubicBezTo>
                <a:lnTo>
                  <a:pt x="254000" y="11906"/>
                </a:lnTo>
                <a:cubicBezTo>
                  <a:pt x="254000" y="7094"/>
                  <a:pt x="251123" y="2729"/>
                  <a:pt x="246658" y="893"/>
                </a:cubicBezTo>
                <a:cubicBezTo>
                  <a:pt x="242193" y="-943"/>
                  <a:pt x="237083" y="99"/>
                  <a:pt x="233660" y="3473"/>
                </a:cubicBezTo>
                <a:lnTo>
                  <a:pt x="208012" y="29170"/>
                </a:lnTo>
                <a:cubicBezTo>
                  <a:pt x="186035" y="10964"/>
                  <a:pt x="157758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ubicBezTo>
                  <a:pt x="39291" y="67221"/>
                  <a:pt x="79028" y="31750"/>
                  <a:pt x="127000" y="31750"/>
                </a:cubicBezTo>
                <a:cubicBezTo>
                  <a:pt x="149027" y="31750"/>
                  <a:pt x="169267" y="39191"/>
                  <a:pt x="185390" y="51743"/>
                </a:cubicBezTo>
                <a:lnTo>
                  <a:pt x="162223" y="74910"/>
                </a:lnTo>
                <a:cubicBezTo>
                  <a:pt x="158800" y="78333"/>
                  <a:pt x="157807" y="83443"/>
                  <a:pt x="159643" y="87908"/>
                </a:cubicBezTo>
                <a:cubicBezTo>
                  <a:pt x="161479" y="92373"/>
                  <a:pt x="165844" y="95250"/>
                  <a:pt x="170656" y="95250"/>
                </a:cubicBezTo>
                <a:lnTo>
                  <a:pt x="238175" y="95250"/>
                </a:lnTo>
                <a:close/>
                <a:moveTo>
                  <a:pt x="252760" y="145107"/>
                </a:moveTo>
                <a:cubicBezTo>
                  <a:pt x="254000" y="136426"/>
                  <a:pt x="247948" y="128389"/>
                  <a:pt x="239316" y="127149"/>
                </a:cubicBezTo>
                <a:cubicBezTo>
                  <a:pt x="230684" y="125909"/>
                  <a:pt x="222597" y="131961"/>
                  <a:pt x="221357" y="140593"/>
                </a:cubicBezTo>
                <a:cubicBezTo>
                  <a:pt x="214759" y="186730"/>
                  <a:pt x="175022" y="222200"/>
                  <a:pt x="127050" y="222200"/>
                </a:cubicBezTo>
                <a:cubicBezTo>
                  <a:pt x="105023" y="222200"/>
                  <a:pt x="84782" y="214759"/>
                  <a:pt x="68659" y="202208"/>
                </a:cubicBezTo>
                <a:lnTo>
                  <a:pt x="91777" y="179090"/>
                </a:lnTo>
                <a:cubicBezTo>
                  <a:pt x="95200" y="175667"/>
                  <a:pt x="96193" y="170557"/>
                  <a:pt x="94357" y="166092"/>
                </a:cubicBezTo>
                <a:cubicBezTo>
                  <a:pt x="92521" y="161627"/>
                  <a:pt x="88156" y="158750"/>
                  <a:pt x="83344" y="158750"/>
                </a:cubicBezTo>
                <a:lnTo>
                  <a:pt x="11906" y="158750"/>
                </a:lnTo>
                <a:cubicBezTo>
                  <a:pt x="5308" y="158750"/>
                  <a:pt x="0" y="164058"/>
                  <a:pt x="0" y="170656"/>
                </a:cubicBezTo>
                <a:lnTo>
                  <a:pt x="0" y="242094"/>
                </a:lnTo>
                <a:cubicBezTo>
                  <a:pt x="0" y="246906"/>
                  <a:pt x="2877" y="251271"/>
                  <a:pt x="7342" y="253107"/>
                </a:cubicBezTo>
                <a:cubicBezTo>
                  <a:pt x="11807" y="254943"/>
                  <a:pt x="16917" y="253901"/>
                  <a:pt x="20340" y="250527"/>
                </a:cubicBezTo>
                <a:lnTo>
                  <a:pt x="46037" y="224830"/>
                </a:lnTo>
                <a:cubicBezTo>
                  <a:pt x="67965" y="243036"/>
                  <a:pt x="96242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39" name="Text 37"/>
          <p:cNvSpPr/>
          <p:nvPr/>
        </p:nvSpPr>
        <p:spPr>
          <a:xfrm>
            <a:off x="994833" y="4402667"/>
            <a:ext cx="6879167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旋转与拉伸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77333" y="5718528"/>
            <a:ext cx="7069667" cy="7056"/>
          </a:xfrm>
          <a:custGeom>
            <a:avLst/>
            <a:gdLst/>
            <a:ahLst/>
            <a:cxnLst/>
            <a:rect l="l" t="t" r="r" b="b"/>
            <a:pathLst>
              <a:path w="7069667" h="7056">
                <a:moveTo>
                  <a:pt x="0" y="0"/>
                </a:moveTo>
                <a:lnTo>
                  <a:pt x="7069667" y="0"/>
                </a:lnTo>
                <a:lnTo>
                  <a:pt x="7069667" y="7056"/>
                </a:lnTo>
                <a:lnTo>
                  <a:pt x="0" y="7056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41" name="Text 39"/>
          <p:cNvSpPr/>
          <p:nvPr/>
        </p:nvSpPr>
        <p:spPr>
          <a:xfrm>
            <a:off x="677333" y="5058833"/>
            <a:ext cx="74204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旋转15°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77333" y="5334000"/>
            <a:ext cx="9101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21252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Alt+左右键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841243" y="5175250"/>
            <a:ext cx="905757" cy="282222"/>
          </a:xfrm>
          <a:custGeom>
            <a:avLst/>
            <a:gdLst/>
            <a:ahLst/>
            <a:cxnLst/>
            <a:rect l="l" t="t" r="r" b="b"/>
            <a:pathLst>
              <a:path w="905757" h="282222">
                <a:moveTo>
                  <a:pt x="42333" y="0"/>
                </a:moveTo>
                <a:lnTo>
                  <a:pt x="863424" y="0"/>
                </a:lnTo>
                <a:cubicBezTo>
                  <a:pt x="886788" y="0"/>
                  <a:pt x="905757" y="18969"/>
                  <a:pt x="905757" y="42333"/>
                </a:cubicBezTo>
                <a:lnTo>
                  <a:pt x="905757" y="239889"/>
                </a:lnTo>
                <a:cubicBezTo>
                  <a:pt x="905757" y="263253"/>
                  <a:pt x="886788" y="282222"/>
                  <a:pt x="863424" y="282222"/>
                </a:cubicBezTo>
                <a:lnTo>
                  <a:pt x="42333" y="282222"/>
                </a:lnTo>
                <a:cubicBezTo>
                  <a:pt x="18969" y="282222"/>
                  <a:pt x="0" y="263253"/>
                  <a:pt x="0" y="239889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6756577" y="5175250"/>
            <a:ext cx="990424" cy="282222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 algn="r">
              <a:lnSpc>
                <a:spcPct val="130000"/>
              </a:lnSpc>
            </a:pPr>
            <a:r>
              <a:rPr lang="en-US" sz="1333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Alt+←/→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77333" y="6699248"/>
            <a:ext cx="7069667" cy="7056"/>
          </a:xfrm>
          <a:custGeom>
            <a:avLst/>
            <a:gdLst/>
            <a:ahLst/>
            <a:cxnLst/>
            <a:rect l="l" t="t" r="r" b="b"/>
            <a:pathLst>
              <a:path w="7069667" h="7056">
                <a:moveTo>
                  <a:pt x="0" y="0"/>
                </a:moveTo>
                <a:lnTo>
                  <a:pt x="7069667" y="0"/>
                </a:lnTo>
                <a:lnTo>
                  <a:pt x="7069667" y="7056"/>
                </a:lnTo>
                <a:lnTo>
                  <a:pt x="0" y="7056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46" name="Text 44"/>
          <p:cNvSpPr/>
          <p:nvPr/>
        </p:nvSpPr>
        <p:spPr>
          <a:xfrm>
            <a:off x="677333" y="6039554"/>
            <a:ext cx="857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拉伸图形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77333" y="6314720"/>
            <a:ext cx="1047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21252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Shift+方向键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561997" y="6155970"/>
            <a:ext cx="1185003" cy="282222"/>
          </a:xfrm>
          <a:custGeom>
            <a:avLst/>
            <a:gdLst/>
            <a:ahLst/>
            <a:cxnLst/>
            <a:rect l="l" t="t" r="r" b="b"/>
            <a:pathLst>
              <a:path w="1185003" h="282222">
                <a:moveTo>
                  <a:pt x="42333" y="0"/>
                </a:moveTo>
                <a:lnTo>
                  <a:pt x="1142669" y="0"/>
                </a:lnTo>
                <a:cubicBezTo>
                  <a:pt x="1166034" y="0"/>
                  <a:pt x="1185003" y="18969"/>
                  <a:pt x="1185003" y="42333"/>
                </a:cubicBezTo>
                <a:lnTo>
                  <a:pt x="1185003" y="239889"/>
                </a:lnTo>
                <a:cubicBezTo>
                  <a:pt x="1185003" y="263253"/>
                  <a:pt x="1166034" y="282222"/>
                  <a:pt x="1142669" y="282222"/>
                </a:cubicBezTo>
                <a:lnTo>
                  <a:pt x="42333" y="282222"/>
                </a:lnTo>
                <a:cubicBezTo>
                  <a:pt x="18969" y="282222"/>
                  <a:pt x="0" y="263253"/>
                  <a:pt x="0" y="239889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6477331" y="6155970"/>
            <a:ext cx="1269669" cy="282222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 algn="r">
              <a:lnSpc>
                <a:spcPct val="130000"/>
              </a:lnSpc>
            </a:pPr>
            <a:r>
              <a:rPr lang="en-US" sz="1333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Shift+↑↓←→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77333" y="7020280"/>
            <a:ext cx="131277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置于顶层/底层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77333" y="7295446"/>
            <a:ext cx="1301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21252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调整对象层次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003396" y="7136696"/>
            <a:ext cx="1743604" cy="282222"/>
          </a:xfrm>
          <a:custGeom>
            <a:avLst/>
            <a:gdLst/>
            <a:ahLst/>
            <a:cxnLst/>
            <a:rect l="l" t="t" r="r" b="b"/>
            <a:pathLst>
              <a:path w="1743604" h="282222">
                <a:moveTo>
                  <a:pt x="42333" y="0"/>
                </a:moveTo>
                <a:lnTo>
                  <a:pt x="1701271" y="0"/>
                </a:lnTo>
                <a:cubicBezTo>
                  <a:pt x="1724635" y="0"/>
                  <a:pt x="1743604" y="18969"/>
                  <a:pt x="1743604" y="42333"/>
                </a:cubicBezTo>
                <a:lnTo>
                  <a:pt x="1743604" y="239889"/>
                </a:lnTo>
                <a:cubicBezTo>
                  <a:pt x="1743604" y="263253"/>
                  <a:pt x="1724635" y="282222"/>
                  <a:pt x="1701271" y="282222"/>
                </a:cubicBezTo>
                <a:lnTo>
                  <a:pt x="42333" y="282222"/>
                </a:lnTo>
                <a:cubicBezTo>
                  <a:pt x="18969" y="282222"/>
                  <a:pt x="0" y="263253"/>
                  <a:pt x="0" y="239889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5918729" y="7136696"/>
            <a:ext cx="1828271" cy="282222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 algn="r">
              <a:lnSpc>
                <a:spcPct val="130000"/>
              </a:lnSpc>
            </a:pPr>
            <a:r>
              <a:rPr lang="en-US" sz="1333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Ctrl+Shift+[ / ]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255000" y="4148667"/>
            <a:ext cx="7577667" cy="3778250"/>
          </a:xfrm>
          <a:custGeom>
            <a:avLst/>
            <a:gdLst/>
            <a:ahLst/>
            <a:cxnLst/>
            <a:rect l="l" t="t" r="r" b="b"/>
            <a:pathLst>
              <a:path w="7577667" h="3778250">
                <a:moveTo>
                  <a:pt x="169341" y="0"/>
                </a:moveTo>
                <a:lnTo>
                  <a:pt x="7408326" y="0"/>
                </a:lnTo>
                <a:cubicBezTo>
                  <a:pt x="7501850" y="0"/>
                  <a:pt x="7577667" y="75817"/>
                  <a:pt x="7577667" y="169341"/>
                </a:cubicBezTo>
                <a:lnTo>
                  <a:pt x="7577667" y="3608909"/>
                </a:lnTo>
                <a:cubicBezTo>
                  <a:pt x="7577667" y="3702433"/>
                  <a:pt x="7501850" y="3778250"/>
                  <a:pt x="7408326" y="3778250"/>
                </a:cubicBezTo>
                <a:lnTo>
                  <a:pt x="169341" y="3778250"/>
                </a:lnTo>
                <a:cubicBezTo>
                  <a:pt x="75817" y="3778250"/>
                  <a:pt x="0" y="3702433"/>
                  <a:pt x="0" y="3608909"/>
                </a:cubicBezTo>
                <a:lnTo>
                  <a:pt x="0" y="169341"/>
                </a:lnTo>
                <a:cubicBezTo>
                  <a:pt x="0" y="75817"/>
                  <a:pt x="75817" y="0"/>
                  <a:pt x="1693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5" name="Shape 53"/>
          <p:cNvSpPr/>
          <p:nvPr/>
        </p:nvSpPr>
        <p:spPr>
          <a:xfrm>
            <a:off x="8540750" y="4445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56" name="Text 54"/>
          <p:cNvSpPr/>
          <p:nvPr/>
        </p:nvSpPr>
        <p:spPr>
          <a:xfrm>
            <a:off x="8826500" y="4402667"/>
            <a:ext cx="6879167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层次管理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509000" y="5718528"/>
            <a:ext cx="7069667" cy="7056"/>
          </a:xfrm>
          <a:custGeom>
            <a:avLst/>
            <a:gdLst/>
            <a:ahLst/>
            <a:cxnLst/>
            <a:rect l="l" t="t" r="r" b="b"/>
            <a:pathLst>
              <a:path w="7069667" h="7056">
                <a:moveTo>
                  <a:pt x="0" y="0"/>
                </a:moveTo>
                <a:lnTo>
                  <a:pt x="7069667" y="0"/>
                </a:lnTo>
                <a:lnTo>
                  <a:pt x="7069667" y="7056"/>
                </a:lnTo>
                <a:lnTo>
                  <a:pt x="0" y="7056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58" name="Text 56"/>
          <p:cNvSpPr/>
          <p:nvPr/>
        </p:nvSpPr>
        <p:spPr>
          <a:xfrm>
            <a:off x="8509000" y="5058833"/>
            <a:ext cx="857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选择窗格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509000" y="5334000"/>
            <a:ext cx="127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21252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管理对象可见性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4672911" y="5175250"/>
            <a:ext cx="905757" cy="282222"/>
          </a:xfrm>
          <a:custGeom>
            <a:avLst/>
            <a:gdLst/>
            <a:ahLst/>
            <a:cxnLst/>
            <a:rect l="l" t="t" r="r" b="b"/>
            <a:pathLst>
              <a:path w="905757" h="282222">
                <a:moveTo>
                  <a:pt x="42333" y="0"/>
                </a:moveTo>
                <a:lnTo>
                  <a:pt x="863424" y="0"/>
                </a:lnTo>
                <a:cubicBezTo>
                  <a:pt x="886788" y="0"/>
                  <a:pt x="905757" y="18969"/>
                  <a:pt x="905757" y="42333"/>
                </a:cubicBezTo>
                <a:lnTo>
                  <a:pt x="905757" y="239889"/>
                </a:lnTo>
                <a:cubicBezTo>
                  <a:pt x="905757" y="263253"/>
                  <a:pt x="886788" y="282222"/>
                  <a:pt x="863424" y="282222"/>
                </a:cubicBezTo>
                <a:lnTo>
                  <a:pt x="42333" y="282222"/>
                </a:lnTo>
                <a:cubicBezTo>
                  <a:pt x="18969" y="282222"/>
                  <a:pt x="0" y="263253"/>
                  <a:pt x="0" y="239889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14588244" y="5175250"/>
            <a:ext cx="990424" cy="282222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 algn="r">
              <a:lnSpc>
                <a:spcPct val="130000"/>
              </a:lnSpc>
            </a:pPr>
            <a:r>
              <a:rPr lang="en-US" sz="1333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Alt+F10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509000" y="6699248"/>
            <a:ext cx="7069667" cy="7056"/>
          </a:xfrm>
          <a:custGeom>
            <a:avLst/>
            <a:gdLst/>
            <a:ahLst/>
            <a:cxnLst/>
            <a:rect l="l" t="t" r="r" b="b"/>
            <a:pathLst>
              <a:path w="7069667" h="7056">
                <a:moveTo>
                  <a:pt x="0" y="0"/>
                </a:moveTo>
                <a:lnTo>
                  <a:pt x="7069667" y="0"/>
                </a:lnTo>
                <a:lnTo>
                  <a:pt x="7069667" y="7056"/>
                </a:lnTo>
                <a:lnTo>
                  <a:pt x="0" y="7056"/>
                </a:lnTo>
                <a:lnTo>
                  <a:pt x="0" y="0"/>
                </a:ln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63" name="Text 61"/>
          <p:cNvSpPr/>
          <p:nvPr/>
        </p:nvSpPr>
        <p:spPr>
          <a:xfrm>
            <a:off x="8509000" y="6039554"/>
            <a:ext cx="857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置于顶层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509000" y="6314720"/>
            <a:ext cx="143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21252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将对象移到最上层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4207464" y="6155970"/>
            <a:ext cx="1371203" cy="282222"/>
          </a:xfrm>
          <a:custGeom>
            <a:avLst/>
            <a:gdLst/>
            <a:ahLst/>
            <a:cxnLst/>
            <a:rect l="l" t="t" r="r" b="b"/>
            <a:pathLst>
              <a:path w="1371203" h="282222">
                <a:moveTo>
                  <a:pt x="42333" y="0"/>
                </a:moveTo>
                <a:lnTo>
                  <a:pt x="1328870" y="0"/>
                </a:lnTo>
                <a:cubicBezTo>
                  <a:pt x="1352234" y="0"/>
                  <a:pt x="1371203" y="18969"/>
                  <a:pt x="1371203" y="42333"/>
                </a:cubicBezTo>
                <a:lnTo>
                  <a:pt x="1371203" y="239889"/>
                </a:lnTo>
                <a:cubicBezTo>
                  <a:pt x="1371203" y="263253"/>
                  <a:pt x="1352234" y="282222"/>
                  <a:pt x="1328870" y="282222"/>
                </a:cubicBezTo>
                <a:lnTo>
                  <a:pt x="42333" y="282222"/>
                </a:lnTo>
                <a:cubicBezTo>
                  <a:pt x="18969" y="282222"/>
                  <a:pt x="0" y="263253"/>
                  <a:pt x="0" y="239889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14122797" y="6155970"/>
            <a:ext cx="1455870" cy="282222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 algn="r">
              <a:lnSpc>
                <a:spcPct val="130000"/>
              </a:lnSpc>
            </a:pPr>
            <a:r>
              <a:rPr lang="en-US" sz="1333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Ctrl+Shift+]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509000" y="7020280"/>
            <a:ext cx="857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置于底层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509000" y="7295446"/>
            <a:ext cx="143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21252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将对象移到最下层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14207464" y="7136696"/>
            <a:ext cx="1371203" cy="282222"/>
          </a:xfrm>
          <a:custGeom>
            <a:avLst/>
            <a:gdLst/>
            <a:ahLst/>
            <a:cxnLst/>
            <a:rect l="l" t="t" r="r" b="b"/>
            <a:pathLst>
              <a:path w="1371203" h="282222">
                <a:moveTo>
                  <a:pt x="42333" y="0"/>
                </a:moveTo>
                <a:lnTo>
                  <a:pt x="1328870" y="0"/>
                </a:lnTo>
                <a:cubicBezTo>
                  <a:pt x="1352234" y="0"/>
                  <a:pt x="1371203" y="18969"/>
                  <a:pt x="1371203" y="42333"/>
                </a:cubicBezTo>
                <a:lnTo>
                  <a:pt x="1371203" y="239889"/>
                </a:lnTo>
                <a:cubicBezTo>
                  <a:pt x="1371203" y="263253"/>
                  <a:pt x="1352234" y="282222"/>
                  <a:pt x="1328870" y="282222"/>
                </a:cubicBezTo>
                <a:lnTo>
                  <a:pt x="42333" y="282222"/>
                </a:lnTo>
                <a:cubicBezTo>
                  <a:pt x="18969" y="282222"/>
                  <a:pt x="0" y="263253"/>
                  <a:pt x="0" y="239889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C43E1C">
              <a:alpha val="10196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14122797" y="7136696"/>
            <a:ext cx="1455870" cy="282222"/>
          </a:xfrm>
          <a:prstGeom prst="rect">
            <a:avLst/>
          </a:prstGeom>
          <a:noFill/>
          <a:ln/>
        </p:spPr>
        <p:txBody>
          <a:bodyPr wrap="square" lIns="127000" tIns="42333" rIns="127000" bIns="42333" rtlCol="0" anchor="ctr"/>
          <a:lstStyle/>
          <a:p>
            <a:pPr algn="r">
              <a:lnSpc>
                <a:spcPct val="130000"/>
              </a:lnSpc>
            </a:pPr>
            <a:r>
              <a:rPr lang="en-US" sz="1333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Ctrl+Shift+[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44500" y="8099780"/>
            <a:ext cx="15388167" cy="613833"/>
          </a:xfrm>
          <a:custGeom>
            <a:avLst/>
            <a:gdLst/>
            <a:ahLst/>
            <a:cxnLst/>
            <a:rect l="l" t="t" r="r" b="b"/>
            <a:pathLst>
              <a:path w="15388167" h="613833">
                <a:moveTo>
                  <a:pt x="42333" y="0"/>
                </a:moveTo>
                <a:lnTo>
                  <a:pt x="15261165" y="0"/>
                </a:lnTo>
                <a:cubicBezTo>
                  <a:pt x="15331306" y="0"/>
                  <a:pt x="15388167" y="56861"/>
                  <a:pt x="15388167" y="127002"/>
                </a:cubicBezTo>
                <a:lnTo>
                  <a:pt x="15388167" y="486831"/>
                </a:lnTo>
                <a:cubicBezTo>
                  <a:pt x="15388167" y="556973"/>
                  <a:pt x="15331306" y="613833"/>
                  <a:pt x="15261165" y="613833"/>
                </a:cubicBezTo>
                <a:lnTo>
                  <a:pt x="42333" y="613833"/>
                </a:lnTo>
                <a:cubicBezTo>
                  <a:pt x="18953" y="613833"/>
                  <a:pt x="0" y="594880"/>
                  <a:pt x="0" y="5715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FF0EC"/>
          </a:solidFill>
          <a:ln/>
        </p:spPr>
      </p:sp>
      <p:sp>
        <p:nvSpPr>
          <p:cNvPr id="72" name="Shape 70"/>
          <p:cNvSpPr/>
          <p:nvPr/>
        </p:nvSpPr>
        <p:spPr>
          <a:xfrm>
            <a:off x="444500" y="8099780"/>
            <a:ext cx="42333" cy="613833"/>
          </a:xfrm>
          <a:custGeom>
            <a:avLst/>
            <a:gdLst/>
            <a:ahLst/>
            <a:cxnLst/>
            <a:rect l="l" t="t" r="r" b="b"/>
            <a:pathLst>
              <a:path w="42333" h="613833">
                <a:moveTo>
                  <a:pt x="42333" y="0"/>
                </a:moveTo>
                <a:lnTo>
                  <a:pt x="42333" y="0"/>
                </a:lnTo>
                <a:lnTo>
                  <a:pt x="42333" y="613833"/>
                </a:lnTo>
                <a:lnTo>
                  <a:pt x="42333" y="613833"/>
                </a:lnTo>
                <a:cubicBezTo>
                  <a:pt x="18953" y="613833"/>
                  <a:pt x="0" y="594880"/>
                  <a:pt x="0" y="5715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C43E1C"/>
          </a:solidFill>
          <a:ln/>
        </p:spPr>
      </p:sp>
      <p:sp>
        <p:nvSpPr>
          <p:cNvPr id="73" name="Text 71"/>
          <p:cNvSpPr/>
          <p:nvPr/>
        </p:nvSpPr>
        <p:spPr>
          <a:xfrm>
            <a:off x="635000" y="8269113"/>
            <a:ext cx="15113000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b="1" dirty="0">
                <a:solidFill>
                  <a:srgbClr val="C43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设计效率关键:</a:t>
            </a:r>
            <a:r>
              <a:rPr lang="en-US" sz="1333" dirty="0">
                <a:solidFill>
                  <a:srgbClr val="212529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PowerPoint快捷键的核心是“对象操作+精准控制”。善用Ctrl+G组合对象、Ctrl+拖拽快速复制、Alt+左右键精准旋转,配合Shift键实现等比例缩放和直线移动,大幅提升幻灯片排版效率。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1397</Words>
  <Application>Microsoft Office PowerPoint</Application>
  <PresentationFormat>自定义</PresentationFormat>
  <Paragraphs>398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MiSans</vt:lpstr>
      <vt:lpstr>Arial</vt:lpstr>
      <vt:lpstr>阿里妈妈数黑体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Office高效办公核心技能教程</dc:title>
  <dc:subject>Office高效办公核心技能教程</dc:subject>
  <dc:creator>Kimi</dc:creator>
  <cp:lastModifiedBy>彩云 郑</cp:lastModifiedBy>
  <cp:revision>3</cp:revision>
  <dcterms:created xsi:type="dcterms:W3CDTF">2026-01-02T05:30:00Z</dcterms:created>
  <dcterms:modified xsi:type="dcterms:W3CDTF">2026-01-03T13:25:52Z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Office高效办公核心技能教程","ContentProducer":"001191110108MACG2KBH8F10000","ProduceID":"19b7d05f-2382-8e9a-8000-00001252af1d","ReservedCode1":"","ContentPropagator":"001191110108MACG2KBH8F20000","PropagateID":"19b7d05f-2382-8e9a-8000-00001252af1d","ReservedCode2":""}</vt:lpwstr>
  </property>
</Properties>
</file>